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45" r:id="rId4"/>
    <p:sldId id="346" r:id="rId5"/>
    <p:sldId id="291" r:id="rId6"/>
    <p:sldId id="344" r:id="rId7"/>
    <p:sldId id="348" r:id="rId8"/>
    <p:sldId id="327" r:id="rId9"/>
    <p:sldId id="307" r:id="rId10"/>
    <p:sldId id="308" r:id="rId11"/>
    <p:sldId id="311" r:id="rId12"/>
    <p:sldId id="347" r:id="rId13"/>
    <p:sldId id="349" r:id="rId14"/>
    <p:sldId id="353" r:id="rId15"/>
    <p:sldId id="354" r:id="rId16"/>
    <p:sldId id="351" r:id="rId17"/>
    <p:sldId id="356" r:id="rId18"/>
    <p:sldId id="352" r:id="rId19"/>
    <p:sldId id="357" r:id="rId20"/>
    <p:sldId id="359" r:id="rId21"/>
    <p:sldId id="319" r:id="rId22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222C"/>
    <a:srgbClr val="C3CE81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14" autoAdjust="0"/>
    <p:restoredTop sz="94660"/>
  </p:normalViewPr>
  <p:slideViewPr>
    <p:cSldViewPr showGuides="1">
      <p:cViewPr>
        <p:scale>
          <a:sx n="110" d="100"/>
          <a:sy n="110" d="100"/>
        </p:scale>
        <p:origin x="-1134" y="-72"/>
      </p:cViewPr>
      <p:guideLst>
        <p:guide orient="horz" pos="2160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Swets-fs-1\HubGermany\Barcelona\ELECTRONIC%20MEDIA\EPM\presentacions\jornadas%20crecs%202012\analisis%20revistas%20mendeley_2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Swets-fs-1\HubGermany\Barcelona\ELECTRONIC%20MEDIA\EPM\presentacions\jornadas%20crecs%202012\analisis%20revistas%20mendeley_2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Swets-fs-1\HubGermany\Barcelona\ELECTRONIC%20MEDIA\EPM\presentacions\jornadas%20crecs%202012\analisis%20revistas%20mendeley_2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Swets-fs-1\HubGermany\Barcelona\ELECTRONIC%20MEDIA\EPM\presentacions\jornadas%20crecs%202012\analisis%20revistas%20mendeley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'tabla 2'!$C$1</c:f>
              <c:strCache>
                <c:ptCount val="1"/>
                <c:pt idx="0">
                  <c:v>Artículos</c:v>
                </c:pt>
              </c:strCache>
            </c:strRef>
          </c:tx>
          <c:invertIfNegative val="0"/>
          <c:cat>
            <c:strRef>
              <c:f>'tabla 2'!$A$2:$A$11</c:f>
              <c:strCache>
                <c:ptCount val="10"/>
                <c:pt idx="0">
                  <c:v>Behavioral and Brain Sciences</c:v>
                </c:pt>
                <c:pt idx="1">
                  <c:v>Annual review of Psychology</c:v>
                </c:pt>
                <c:pt idx="2">
                  <c:v>The American  Journal of Psychiatry</c:v>
                </c:pt>
                <c:pt idx="3">
                  <c:v>Psychological Bulletin</c:v>
                </c:pt>
                <c:pt idx="4">
                  <c:v>Archives of General Psychiatry</c:v>
                </c:pt>
                <c:pt idx="5">
                  <c:v>Annual Review of Clinical Psychology</c:v>
                </c:pt>
                <c:pt idx="6">
                  <c:v>Trends in Cognitive Science</c:v>
                </c:pt>
                <c:pt idx="7">
                  <c:v>Annual review of public Health</c:v>
                </c:pt>
                <c:pt idx="8">
                  <c:v>Schizophrenia bulletin</c:v>
                </c:pt>
                <c:pt idx="9">
                  <c:v>Psychological Review</c:v>
                </c:pt>
              </c:strCache>
            </c:strRef>
          </c:cat>
          <c:val>
            <c:numRef>
              <c:f>'tabla 2'!$C$2:$C$11</c:f>
              <c:numCache>
                <c:formatCode>0.00</c:formatCode>
                <c:ptCount val="10"/>
                <c:pt idx="0">
                  <c:v>5232</c:v>
                </c:pt>
                <c:pt idx="1">
                  <c:v>1739</c:v>
                </c:pt>
                <c:pt idx="2">
                  <c:v>21219</c:v>
                </c:pt>
                <c:pt idx="3">
                  <c:v>5359</c:v>
                </c:pt>
                <c:pt idx="4">
                  <c:v>8830</c:v>
                </c:pt>
                <c:pt idx="5">
                  <c:v>202</c:v>
                </c:pt>
                <c:pt idx="6">
                  <c:v>41</c:v>
                </c:pt>
                <c:pt idx="7">
                  <c:v>845</c:v>
                </c:pt>
                <c:pt idx="8">
                  <c:v>3053</c:v>
                </c:pt>
                <c:pt idx="9">
                  <c:v>5034</c:v>
                </c:pt>
              </c:numCache>
            </c:numRef>
          </c:val>
        </c:ser>
        <c:ser>
          <c:idx val="1"/>
          <c:order val="1"/>
          <c:tx>
            <c:strRef>
              <c:f>'tabla 2'!$D$1</c:f>
              <c:strCache>
                <c:ptCount val="1"/>
                <c:pt idx="0">
                  <c:v>Lectores</c:v>
                </c:pt>
              </c:strCache>
            </c:strRef>
          </c:tx>
          <c:spPr>
            <a:solidFill>
              <a:srgbClr val="8B222C"/>
            </a:solidFill>
          </c:spPr>
          <c:invertIfNegative val="0"/>
          <c:cat>
            <c:strRef>
              <c:f>'tabla 2'!$A$2:$A$11</c:f>
              <c:strCache>
                <c:ptCount val="10"/>
                <c:pt idx="0">
                  <c:v>Behavioral and Brain Sciences</c:v>
                </c:pt>
                <c:pt idx="1">
                  <c:v>Annual review of Psychology</c:v>
                </c:pt>
                <c:pt idx="2">
                  <c:v>The American  Journal of Psychiatry</c:v>
                </c:pt>
                <c:pt idx="3">
                  <c:v>Psychological Bulletin</c:v>
                </c:pt>
                <c:pt idx="4">
                  <c:v>Archives of General Psychiatry</c:v>
                </c:pt>
                <c:pt idx="5">
                  <c:v>Annual Review of Clinical Psychology</c:v>
                </c:pt>
                <c:pt idx="6">
                  <c:v>Trends in Cognitive Science</c:v>
                </c:pt>
                <c:pt idx="7">
                  <c:v>Annual review of public Health</c:v>
                </c:pt>
                <c:pt idx="8">
                  <c:v>Schizophrenia bulletin</c:v>
                </c:pt>
                <c:pt idx="9">
                  <c:v>Psychological Review</c:v>
                </c:pt>
              </c:strCache>
            </c:strRef>
          </c:cat>
          <c:val>
            <c:numRef>
              <c:f>'tabla 2'!$D$2:$D$11</c:f>
              <c:numCache>
                <c:formatCode>0</c:formatCode>
                <c:ptCount val="10"/>
                <c:pt idx="0">
                  <c:v>32808</c:v>
                </c:pt>
                <c:pt idx="1">
                  <c:v>37238</c:v>
                </c:pt>
                <c:pt idx="2">
                  <c:v>98669</c:v>
                </c:pt>
                <c:pt idx="3">
                  <c:v>42870</c:v>
                </c:pt>
                <c:pt idx="4">
                  <c:v>39256</c:v>
                </c:pt>
                <c:pt idx="5">
                  <c:v>3156</c:v>
                </c:pt>
                <c:pt idx="6">
                  <c:v>108</c:v>
                </c:pt>
                <c:pt idx="7">
                  <c:v>6840</c:v>
                </c:pt>
                <c:pt idx="8">
                  <c:v>17914</c:v>
                </c:pt>
                <c:pt idx="9">
                  <c:v>59619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3692416"/>
        <c:axId val="173693952"/>
        <c:axId val="0"/>
      </c:bar3DChart>
      <c:catAx>
        <c:axId val="173692416"/>
        <c:scaling>
          <c:orientation val="minMax"/>
        </c:scaling>
        <c:delete val="0"/>
        <c:axPos val="b"/>
        <c:majorTickMark val="out"/>
        <c:minorTickMark val="none"/>
        <c:tickLblPos val="nextTo"/>
        <c:crossAx val="173693952"/>
        <c:crosses val="autoZero"/>
        <c:auto val="1"/>
        <c:lblAlgn val="ctr"/>
        <c:lblOffset val="100"/>
        <c:noMultiLvlLbl val="0"/>
      </c:catAx>
      <c:valAx>
        <c:axId val="17369395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736924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tabla1!$C$1</c:f>
              <c:strCache>
                <c:ptCount val="1"/>
                <c:pt idx="0">
                  <c:v>Artículos</c:v>
                </c:pt>
              </c:strCache>
            </c:strRef>
          </c:tx>
          <c:invertIfNegative val="0"/>
          <c:cat>
            <c:strRef>
              <c:f>tabla1!$A$2:$A$11</c:f>
              <c:strCache>
                <c:ptCount val="10"/>
                <c:pt idx="0">
                  <c:v>International journal of clinical and health psychology</c:v>
                </c:pt>
                <c:pt idx="1">
                  <c:v>Anales de psicología</c:v>
                </c:pt>
                <c:pt idx="2">
                  <c:v>Estudios de psicología</c:v>
                </c:pt>
                <c:pt idx="3">
                  <c:v>Spanish economic review</c:v>
                </c:pt>
                <c:pt idx="4">
                  <c:v>Adicciones</c:v>
                </c:pt>
                <c:pt idx="5">
                  <c:v>Gaceta sanitaria</c:v>
                </c:pt>
                <c:pt idx="6">
                  <c:v>Psicothema</c:v>
                </c:pt>
                <c:pt idx="7">
                  <c:v>Revista de psicodidáctica</c:v>
                </c:pt>
                <c:pt idx="8">
                  <c:v>Revista española de salud pública</c:v>
                </c:pt>
                <c:pt idx="9">
                  <c:v>Spanish journal of psychology</c:v>
                </c:pt>
              </c:strCache>
            </c:strRef>
          </c:cat>
          <c:val>
            <c:numRef>
              <c:f>tabla1!$C$2:$C$11</c:f>
              <c:numCache>
                <c:formatCode>General</c:formatCode>
                <c:ptCount val="10"/>
                <c:pt idx="0">
                  <c:v>138</c:v>
                </c:pt>
                <c:pt idx="1">
                  <c:v>139</c:v>
                </c:pt>
                <c:pt idx="2">
                  <c:v>100</c:v>
                </c:pt>
                <c:pt idx="3">
                  <c:v>72</c:v>
                </c:pt>
                <c:pt idx="4">
                  <c:v>312</c:v>
                </c:pt>
                <c:pt idx="5">
                  <c:v>1194</c:v>
                </c:pt>
                <c:pt idx="6">
                  <c:v>1964</c:v>
                </c:pt>
                <c:pt idx="7">
                  <c:v>12</c:v>
                </c:pt>
                <c:pt idx="8">
                  <c:v>163</c:v>
                </c:pt>
                <c:pt idx="9">
                  <c:v>547</c:v>
                </c:pt>
              </c:numCache>
            </c:numRef>
          </c:val>
        </c:ser>
        <c:ser>
          <c:idx val="1"/>
          <c:order val="1"/>
          <c:tx>
            <c:strRef>
              <c:f>tabla1!$D$1</c:f>
              <c:strCache>
                <c:ptCount val="1"/>
                <c:pt idx="0">
                  <c:v>Lectores</c:v>
                </c:pt>
              </c:strCache>
            </c:strRef>
          </c:tx>
          <c:spPr>
            <a:solidFill>
              <a:srgbClr val="8B222C"/>
            </a:solidFill>
          </c:spPr>
          <c:invertIfNegative val="0"/>
          <c:cat>
            <c:strRef>
              <c:f>tabla1!$A$2:$A$11</c:f>
              <c:strCache>
                <c:ptCount val="10"/>
                <c:pt idx="0">
                  <c:v>International journal of clinical and health psychology</c:v>
                </c:pt>
                <c:pt idx="1">
                  <c:v>Anales de psicología</c:v>
                </c:pt>
                <c:pt idx="2">
                  <c:v>Estudios de psicología</c:v>
                </c:pt>
                <c:pt idx="3">
                  <c:v>Spanish economic review</c:v>
                </c:pt>
                <c:pt idx="4">
                  <c:v>Adicciones</c:v>
                </c:pt>
                <c:pt idx="5">
                  <c:v>Gaceta sanitaria</c:v>
                </c:pt>
                <c:pt idx="6">
                  <c:v>Psicothema</c:v>
                </c:pt>
                <c:pt idx="7">
                  <c:v>Revista de psicodidáctica</c:v>
                </c:pt>
                <c:pt idx="8">
                  <c:v>Revista española de salud pública</c:v>
                </c:pt>
                <c:pt idx="9">
                  <c:v>Spanish journal of psychology</c:v>
                </c:pt>
              </c:strCache>
            </c:strRef>
          </c:cat>
          <c:val>
            <c:numRef>
              <c:f>tabla1!$D$2:$D$11</c:f>
              <c:numCache>
                <c:formatCode>General</c:formatCode>
                <c:ptCount val="10"/>
                <c:pt idx="0">
                  <c:v>372</c:v>
                </c:pt>
                <c:pt idx="1">
                  <c:v>432</c:v>
                </c:pt>
                <c:pt idx="2">
                  <c:v>208</c:v>
                </c:pt>
                <c:pt idx="3">
                  <c:v>202</c:v>
                </c:pt>
                <c:pt idx="4">
                  <c:v>624</c:v>
                </c:pt>
                <c:pt idx="5">
                  <c:v>3388</c:v>
                </c:pt>
                <c:pt idx="6">
                  <c:v>5735</c:v>
                </c:pt>
                <c:pt idx="7">
                  <c:v>29</c:v>
                </c:pt>
                <c:pt idx="8">
                  <c:v>488</c:v>
                </c:pt>
                <c:pt idx="9">
                  <c:v>2015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727744"/>
        <c:axId val="173729280"/>
      </c:barChart>
      <c:catAx>
        <c:axId val="173727744"/>
        <c:scaling>
          <c:orientation val="minMax"/>
        </c:scaling>
        <c:delete val="0"/>
        <c:axPos val="b"/>
        <c:majorTickMark val="out"/>
        <c:minorTickMark val="none"/>
        <c:tickLblPos val="nextTo"/>
        <c:crossAx val="173729280"/>
        <c:crosses val="autoZero"/>
        <c:auto val="1"/>
        <c:lblAlgn val="ctr"/>
        <c:lblOffset val="100"/>
        <c:noMultiLvlLbl val="0"/>
      </c:catAx>
      <c:valAx>
        <c:axId val="173729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37277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tabla1!$C$1</c:f>
              <c:strCache>
                <c:ptCount val="1"/>
                <c:pt idx="0">
                  <c:v>Artículos</c:v>
                </c:pt>
              </c:strCache>
            </c:strRef>
          </c:tx>
          <c:invertIfNegative val="0"/>
          <c:cat>
            <c:strRef>
              <c:f>tabla1!$A$2:$A$11</c:f>
              <c:strCache>
                <c:ptCount val="10"/>
                <c:pt idx="0">
                  <c:v>International journal of clinical and health psychology</c:v>
                </c:pt>
                <c:pt idx="1">
                  <c:v>Anales de psicología</c:v>
                </c:pt>
                <c:pt idx="2">
                  <c:v>Estudios de psicología</c:v>
                </c:pt>
                <c:pt idx="3">
                  <c:v>Spanish economic review</c:v>
                </c:pt>
                <c:pt idx="4">
                  <c:v>Adicciones</c:v>
                </c:pt>
                <c:pt idx="5">
                  <c:v>Gaceta sanitaria</c:v>
                </c:pt>
                <c:pt idx="6">
                  <c:v>Psicothema</c:v>
                </c:pt>
                <c:pt idx="7">
                  <c:v>Revista de psicodidáctica</c:v>
                </c:pt>
                <c:pt idx="8">
                  <c:v>Revista española de salud pública</c:v>
                </c:pt>
                <c:pt idx="9">
                  <c:v>Spanish journal of psychology</c:v>
                </c:pt>
              </c:strCache>
            </c:strRef>
          </c:cat>
          <c:val>
            <c:numRef>
              <c:f>tabla1!$C$2:$C$11</c:f>
              <c:numCache>
                <c:formatCode>General</c:formatCode>
                <c:ptCount val="10"/>
                <c:pt idx="0">
                  <c:v>138</c:v>
                </c:pt>
                <c:pt idx="1">
                  <c:v>139</c:v>
                </c:pt>
                <c:pt idx="2">
                  <c:v>100</c:v>
                </c:pt>
                <c:pt idx="3">
                  <c:v>72</c:v>
                </c:pt>
                <c:pt idx="4">
                  <c:v>312</c:v>
                </c:pt>
                <c:pt idx="5">
                  <c:v>1194</c:v>
                </c:pt>
                <c:pt idx="6">
                  <c:v>1964</c:v>
                </c:pt>
                <c:pt idx="7">
                  <c:v>12</c:v>
                </c:pt>
                <c:pt idx="8">
                  <c:v>163</c:v>
                </c:pt>
                <c:pt idx="9">
                  <c:v>547</c:v>
                </c:pt>
              </c:numCache>
            </c:numRef>
          </c:val>
        </c:ser>
        <c:ser>
          <c:idx val="1"/>
          <c:order val="1"/>
          <c:tx>
            <c:strRef>
              <c:f>tabla1!$D$1</c:f>
              <c:strCache>
                <c:ptCount val="1"/>
                <c:pt idx="0">
                  <c:v>Lectores</c:v>
                </c:pt>
              </c:strCache>
            </c:strRef>
          </c:tx>
          <c:spPr>
            <a:solidFill>
              <a:srgbClr val="8B222C"/>
            </a:solidFill>
          </c:spPr>
          <c:invertIfNegative val="0"/>
          <c:cat>
            <c:strRef>
              <c:f>tabla1!$A$2:$A$11</c:f>
              <c:strCache>
                <c:ptCount val="10"/>
                <c:pt idx="0">
                  <c:v>International journal of clinical and health psychology</c:v>
                </c:pt>
                <c:pt idx="1">
                  <c:v>Anales de psicología</c:v>
                </c:pt>
                <c:pt idx="2">
                  <c:v>Estudios de psicología</c:v>
                </c:pt>
                <c:pt idx="3">
                  <c:v>Spanish economic review</c:v>
                </c:pt>
                <c:pt idx="4">
                  <c:v>Adicciones</c:v>
                </c:pt>
                <c:pt idx="5">
                  <c:v>Gaceta sanitaria</c:v>
                </c:pt>
                <c:pt idx="6">
                  <c:v>Psicothema</c:v>
                </c:pt>
                <c:pt idx="7">
                  <c:v>Revista de psicodidáctica</c:v>
                </c:pt>
                <c:pt idx="8">
                  <c:v>Revista española de salud pública</c:v>
                </c:pt>
                <c:pt idx="9">
                  <c:v>Spanish journal of psychology</c:v>
                </c:pt>
              </c:strCache>
            </c:strRef>
          </c:cat>
          <c:val>
            <c:numRef>
              <c:f>tabla1!$D$2:$D$11</c:f>
              <c:numCache>
                <c:formatCode>General</c:formatCode>
                <c:ptCount val="10"/>
                <c:pt idx="0">
                  <c:v>372</c:v>
                </c:pt>
                <c:pt idx="1">
                  <c:v>432</c:v>
                </c:pt>
                <c:pt idx="2">
                  <c:v>208</c:v>
                </c:pt>
                <c:pt idx="3">
                  <c:v>202</c:v>
                </c:pt>
                <c:pt idx="4">
                  <c:v>624</c:v>
                </c:pt>
                <c:pt idx="5">
                  <c:v>3388</c:v>
                </c:pt>
                <c:pt idx="6">
                  <c:v>5735</c:v>
                </c:pt>
                <c:pt idx="7">
                  <c:v>29</c:v>
                </c:pt>
                <c:pt idx="8">
                  <c:v>488</c:v>
                </c:pt>
                <c:pt idx="9">
                  <c:v>2015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615744"/>
        <c:axId val="151617536"/>
      </c:barChart>
      <c:catAx>
        <c:axId val="151615744"/>
        <c:scaling>
          <c:orientation val="minMax"/>
        </c:scaling>
        <c:delete val="0"/>
        <c:axPos val="b"/>
        <c:majorTickMark val="out"/>
        <c:minorTickMark val="none"/>
        <c:tickLblPos val="nextTo"/>
        <c:crossAx val="151617536"/>
        <c:crosses val="autoZero"/>
        <c:auto val="1"/>
        <c:lblAlgn val="ctr"/>
        <c:lblOffset val="100"/>
        <c:noMultiLvlLbl val="0"/>
      </c:catAx>
      <c:valAx>
        <c:axId val="151617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16157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'comparacion ratios'!$A$2</c:f>
              <c:strCache>
                <c:ptCount val="1"/>
                <c:pt idx="0">
                  <c:v>Top Global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'comparacion ratios'!$B$1:$D$1</c:f>
              <c:strCache>
                <c:ptCount val="3"/>
                <c:pt idx="0">
                  <c:v>Artículos</c:v>
                </c:pt>
                <c:pt idx="1">
                  <c:v>Lectores</c:v>
                </c:pt>
                <c:pt idx="2">
                  <c:v>Lectores por Artículo</c:v>
                </c:pt>
              </c:strCache>
            </c:strRef>
          </c:cat>
          <c:val>
            <c:numRef>
              <c:f>'comparacion ratios'!$B$2:$D$2</c:f>
              <c:numCache>
                <c:formatCode>#,##0</c:formatCode>
                <c:ptCount val="3"/>
                <c:pt idx="0">
                  <c:v>51554</c:v>
                </c:pt>
                <c:pt idx="1">
                  <c:v>338478</c:v>
                </c:pt>
                <c:pt idx="2" formatCode="#,##0.00">
                  <c:v>6.5655041315901776</c:v>
                </c:pt>
              </c:numCache>
            </c:numRef>
          </c:val>
        </c:ser>
        <c:ser>
          <c:idx val="1"/>
          <c:order val="1"/>
          <c:tx>
            <c:strRef>
              <c:f>'comparacion ratios'!$A$3</c:f>
              <c:strCache>
                <c:ptCount val="1"/>
                <c:pt idx="0">
                  <c:v>Top España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'comparacion ratios'!$B$1:$D$1</c:f>
              <c:strCache>
                <c:ptCount val="3"/>
                <c:pt idx="0">
                  <c:v>Artículos</c:v>
                </c:pt>
                <c:pt idx="1">
                  <c:v>Lectores</c:v>
                </c:pt>
                <c:pt idx="2">
                  <c:v>Lectores por Artículo</c:v>
                </c:pt>
              </c:strCache>
            </c:strRef>
          </c:cat>
          <c:val>
            <c:numRef>
              <c:f>'comparacion ratios'!$B$3:$D$3</c:f>
              <c:numCache>
                <c:formatCode>#,##0</c:formatCode>
                <c:ptCount val="3"/>
                <c:pt idx="0">
                  <c:v>4641</c:v>
                </c:pt>
                <c:pt idx="1">
                  <c:v>13493</c:v>
                </c:pt>
                <c:pt idx="2" formatCode="#,##0.00">
                  <c:v>2.9073475544063778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167360"/>
        <c:axId val="173168896"/>
      </c:barChart>
      <c:catAx>
        <c:axId val="173167360"/>
        <c:scaling>
          <c:orientation val="minMax"/>
        </c:scaling>
        <c:delete val="0"/>
        <c:axPos val="b"/>
        <c:majorTickMark val="out"/>
        <c:minorTickMark val="none"/>
        <c:tickLblPos val="nextTo"/>
        <c:crossAx val="173168896"/>
        <c:crosses val="autoZero"/>
        <c:auto val="1"/>
        <c:lblAlgn val="ctr"/>
        <c:lblOffset val="100"/>
        <c:noMultiLvlLbl val="0"/>
      </c:catAx>
      <c:valAx>
        <c:axId val="17316889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731673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CABF1C-EAF1-4D54-9225-BAEB07499C5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334C01-3F99-4FF5-BE41-B9EB1A3B1ED9}">
      <dgm:prSet/>
      <dgm:spPr>
        <a:solidFill>
          <a:srgbClr val="8B222C"/>
        </a:solidFill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dirty="0" err="1" smtClean="0"/>
            <a:t>Preparación</a:t>
          </a:r>
          <a:endParaRPr lang="en-US" dirty="0"/>
        </a:p>
      </dgm:t>
    </dgm:pt>
    <dgm:pt modelId="{DA50ACF5-E3E5-4E58-8D9F-53CBA7C696CD}" type="parTrans" cxnId="{CB594A05-E0D1-410E-8CA4-93DAB66929D5}">
      <dgm:prSet/>
      <dgm:spPr/>
      <dgm:t>
        <a:bodyPr/>
        <a:lstStyle/>
        <a:p>
          <a:endParaRPr lang="en-US"/>
        </a:p>
      </dgm:t>
    </dgm:pt>
    <dgm:pt modelId="{96716C8E-FD12-4212-BE81-40F6FB622EAE}" type="sibTrans" cxnId="{CB594A05-E0D1-410E-8CA4-93DAB66929D5}">
      <dgm:prSet/>
      <dgm:spPr/>
      <dgm:t>
        <a:bodyPr/>
        <a:lstStyle/>
        <a:p>
          <a:endParaRPr lang="en-US"/>
        </a:p>
      </dgm:t>
    </dgm:pt>
    <dgm:pt modelId="{40A0D365-1804-4050-A860-1590AD479EA0}">
      <dgm:prSet/>
      <dgm:spPr>
        <a:noFill/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smtClean="0"/>
            <a:t>Descubrimiento artículos</a:t>
          </a:r>
          <a:endParaRPr lang="en-US"/>
        </a:p>
      </dgm:t>
    </dgm:pt>
    <dgm:pt modelId="{3CED8DD1-72F3-4A8E-BBBF-C2E3C51F75B1}" type="parTrans" cxnId="{F3ED7464-E3A0-4525-9196-F84A121AAF41}">
      <dgm:prSet/>
      <dgm:spPr/>
      <dgm:t>
        <a:bodyPr/>
        <a:lstStyle/>
        <a:p>
          <a:endParaRPr lang="en-US"/>
        </a:p>
      </dgm:t>
    </dgm:pt>
    <dgm:pt modelId="{F55AE44C-82A0-4568-99C5-442CE706EB08}" type="sibTrans" cxnId="{F3ED7464-E3A0-4525-9196-F84A121AAF41}">
      <dgm:prSet/>
      <dgm:spPr/>
      <dgm:t>
        <a:bodyPr/>
        <a:lstStyle/>
        <a:p>
          <a:endParaRPr lang="en-US"/>
        </a:p>
      </dgm:t>
    </dgm:pt>
    <dgm:pt modelId="{B42DA27B-C08D-48B0-BBB7-10F639CEB357}">
      <dgm:prSet/>
      <dgm:spPr>
        <a:noFill/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dirty="0" err="1" smtClean="0"/>
            <a:t>Encontrar</a:t>
          </a:r>
          <a:r>
            <a:rPr lang="en-US" dirty="0" smtClean="0"/>
            <a:t> </a:t>
          </a:r>
          <a:r>
            <a:rPr lang="en-US" dirty="0" err="1" smtClean="0"/>
            <a:t>colegas</a:t>
          </a:r>
          <a:endParaRPr lang="en-US" dirty="0"/>
        </a:p>
      </dgm:t>
    </dgm:pt>
    <dgm:pt modelId="{3E562120-1756-4D2F-AF92-CDA91659FB51}" type="parTrans" cxnId="{52B17F79-34D0-45F9-A1A5-E86CCE315E92}">
      <dgm:prSet/>
      <dgm:spPr/>
      <dgm:t>
        <a:bodyPr/>
        <a:lstStyle/>
        <a:p>
          <a:endParaRPr lang="en-US"/>
        </a:p>
      </dgm:t>
    </dgm:pt>
    <dgm:pt modelId="{5DABB9E7-34BB-419D-9D54-9ADB787BB9D2}" type="sibTrans" cxnId="{52B17F79-34D0-45F9-A1A5-E86CCE315E92}">
      <dgm:prSet/>
      <dgm:spPr/>
      <dgm:t>
        <a:bodyPr/>
        <a:lstStyle/>
        <a:p>
          <a:endParaRPr lang="en-US"/>
        </a:p>
      </dgm:t>
    </dgm:pt>
    <dgm:pt modelId="{0997D5A9-81F1-4FB3-85C4-7EEBA31ACEA9}">
      <dgm:prSet/>
      <dgm:spPr>
        <a:noFill/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smtClean="0"/>
            <a:t>Compartir en grupos</a:t>
          </a:r>
          <a:endParaRPr lang="en-US"/>
        </a:p>
      </dgm:t>
    </dgm:pt>
    <dgm:pt modelId="{5C7C9859-8CD5-4790-AFCB-2A4BD011CC7E}" type="parTrans" cxnId="{954F633E-3569-4831-8FED-620F1D4DC525}">
      <dgm:prSet/>
      <dgm:spPr/>
      <dgm:t>
        <a:bodyPr/>
        <a:lstStyle/>
        <a:p>
          <a:endParaRPr lang="en-US"/>
        </a:p>
      </dgm:t>
    </dgm:pt>
    <dgm:pt modelId="{FD1CA696-3AFE-4A94-B625-13DAA9BD88C1}" type="sibTrans" cxnId="{954F633E-3569-4831-8FED-620F1D4DC525}">
      <dgm:prSet/>
      <dgm:spPr/>
      <dgm:t>
        <a:bodyPr/>
        <a:lstStyle/>
        <a:p>
          <a:endParaRPr lang="en-US"/>
        </a:p>
      </dgm:t>
    </dgm:pt>
    <dgm:pt modelId="{995DEE41-199F-4821-BA96-9B77A498983F}">
      <dgm:prSet custT="1"/>
      <dgm:spPr>
        <a:solidFill>
          <a:srgbClr val="8B222C"/>
        </a:solidFill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sz="1300" dirty="0" err="1" smtClean="0"/>
            <a:t>Creación</a:t>
          </a:r>
          <a:r>
            <a:rPr lang="en-US" sz="1300" dirty="0" smtClean="0"/>
            <a:t> de </a:t>
          </a:r>
          <a:r>
            <a:rPr lang="en-US" sz="1300" dirty="0" err="1" smtClean="0"/>
            <a:t>literatura</a:t>
          </a:r>
          <a:endParaRPr lang="en-US" sz="1300" dirty="0"/>
        </a:p>
      </dgm:t>
    </dgm:pt>
    <dgm:pt modelId="{47BAA061-2ECF-4029-8F15-0CB7918648DF}" type="parTrans" cxnId="{451E3CDC-6C48-4A20-AF3E-1F1E267B9284}">
      <dgm:prSet/>
      <dgm:spPr/>
      <dgm:t>
        <a:bodyPr/>
        <a:lstStyle/>
        <a:p>
          <a:endParaRPr lang="en-US"/>
        </a:p>
      </dgm:t>
    </dgm:pt>
    <dgm:pt modelId="{CAE35FEF-29F1-48FF-ABEF-A7CD9A049984}" type="sibTrans" cxnId="{451E3CDC-6C48-4A20-AF3E-1F1E267B9284}">
      <dgm:prSet/>
      <dgm:spPr/>
      <dgm:t>
        <a:bodyPr/>
        <a:lstStyle/>
        <a:p>
          <a:endParaRPr lang="en-US"/>
        </a:p>
      </dgm:t>
    </dgm:pt>
    <dgm:pt modelId="{B32DBB6A-DADF-48C1-B362-B88D34D4D4E9}">
      <dgm:prSet/>
      <dgm:spPr>
        <a:noFill/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dirty="0" err="1" smtClean="0"/>
            <a:t>Elaboración</a:t>
          </a:r>
          <a:r>
            <a:rPr lang="en-US" dirty="0" smtClean="0"/>
            <a:t> de </a:t>
          </a:r>
          <a:r>
            <a:rPr lang="en-US" dirty="0" err="1" smtClean="0"/>
            <a:t>citaciones</a:t>
          </a:r>
          <a:endParaRPr lang="en-US" dirty="0"/>
        </a:p>
      </dgm:t>
    </dgm:pt>
    <dgm:pt modelId="{D6DF6800-6E5D-4885-BDFA-AE5E45E946A7}" type="parTrans" cxnId="{67356099-5185-4037-B6DD-CE9128C8E8DA}">
      <dgm:prSet/>
      <dgm:spPr/>
      <dgm:t>
        <a:bodyPr/>
        <a:lstStyle/>
        <a:p>
          <a:endParaRPr lang="en-US"/>
        </a:p>
      </dgm:t>
    </dgm:pt>
    <dgm:pt modelId="{EC0E9DD6-76AB-493A-9650-4263767D9323}" type="sibTrans" cxnId="{67356099-5185-4037-B6DD-CE9128C8E8DA}">
      <dgm:prSet/>
      <dgm:spPr/>
      <dgm:t>
        <a:bodyPr/>
        <a:lstStyle/>
        <a:p>
          <a:endParaRPr lang="en-US"/>
        </a:p>
      </dgm:t>
    </dgm:pt>
    <dgm:pt modelId="{32E21883-4A8F-4586-869B-29DB57124010}">
      <dgm:prSet/>
      <dgm:spPr>
        <a:noFill/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smtClean="0"/>
            <a:t>Guardar referencias </a:t>
          </a:r>
          <a:endParaRPr lang="en-US"/>
        </a:p>
      </dgm:t>
    </dgm:pt>
    <dgm:pt modelId="{BDC8541A-B5DA-4D85-9450-85B0078C9538}" type="parTrans" cxnId="{D5A9E8CD-8B17-4D5C-88E0-045DB95493E9}">
      <dgm:prSet/>
      <dgm:spPr/>
      <dgm:t>
        <a:bodyPr/>
        <a:lstStyle/>
        <a:p>
          <a:endParaRPr lang="en-US"/>
        </a:p>
      </dgm:t>
    </dgm:pt>
    <dgm:pt modelId="{81C838C2-91B0-44B8-8C82-314700050E2F}" type="sibTrans" cxnId="{D5A9E8CD-8B17-4D5C-88E0-045DB95493E9}">
      <dgm:prSet/>
      <dgm:spPr/>
      <dgm:t>
        <a:bodyPr/>
        <a:lstStyle/>
        <a:p>
          <a:endParaRPr lang="en-US"/>
        </a:p>
      </dgm:t>
    </dgm:pt>
    <dgm:pt modelId="{77E99DC5-E565-4A63-A5F6-7F68D94EAE93}">
      <dgm:prSet/>
      <dgm:spPr>
        <a:solidFill>
          <a:srgbClr val="8B222C"/>
        </a:solidFill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smtClean="0"/>
            <a:t>Diseminación</a:t>
          </a:r>
          <a:endParaRPr lang="en-US"/>
        </a:p>
      </dgm:t>
    </dgm:pt>
    <dgm:pt modelId="{E017FBEE-56C4-4768-B4F3-AEC0F1BFCCAF}" type="parTrans" cxnId="{A0997F3A-C5E5-4F47-A2B0-C350667FEE69}">
      <dgm:prSet/>
      <dgm:spPr/>
      <dgm:t>
        <a:bodyPr/>
        <a:lstStyle/>
        <a:p>
          <a:endParaRPr lang="en-US"/>
        </a:p>
      </dgm:t>
    </dgm:pt>
    <dgm:pt modelId="{E8AE1E86-32FC-487C-A80B-DC82E1E0F14F}" type="sibTrans" cxnId="{A0997F3A-C5E5-4F47-A2B0-C350667FEE69}">
      <dgm:prSet/>
      <dgm:spPr/>
      <dgm:t>
        <a:bodyPr/>
        <a:lstStyle/>
        <a:p>
          <a:endParaRPr lang="en-US"/>
        </a:p>
      </dgm:t>
    </dgm:pt>
    <dgm:pt modelId="{CDADDECC-56BD-4EE2-B133-1B551A7C355C}">
      <dgm:prSet/>
      <dgm:spPr>
        <a:noFill/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smtClean="0"/>
            <a:t>Obtener visibilidad</a:t>
          </a:r>
          <a:endParaRPr lang="en-US"/>
        </a:p>
      </dgm:t>
    </dgm:pt>
    <dgm:pt modelId="{4E2BE912-B059-4679-9AB8-1FD45F7CDD38}" type="parTrans" cxnId="{66AE5287-C639-40B4-B21A-DAD29F8340C8}">
      <dgm:prSet/>
      <dgm:spPr/>
      <dgm:t>
        <a:bodyPr/>
        <a:lstStyle/>
        <a:p>
          <a:endParaRPr lang="en-US"/>
        </a:p>
      </dgm:t>
    </dgm:pt>
    <dgm:pt modelId="{FC8E1FE5-B7D8-4D90-90ED-EE536F344270}" type="sibTrans" cxnId="{66AE5287-C639-40B4-B21A-DAD29F8340C8}">
      <dgm:prSet/>
      <dgm:spPr/>
      <dgm:t>
        <a:bodyPr/>
        <a:lstStyle/>
        <a:p>
          <a:endParaRPr lang="en-US"/>
        </a:p>
      </dgm:t>
    </dgm:pt>
    <dgm:pt modelId="{B337D4B8-B294-43B2-A57E-48D8056F2887}">
      <dgm:prSet/>
      <dgm:spPr>
        <a:noFill/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smtClean="0"/>
            <a:t>Discusión en red</a:t>
          </a:r>
          <a:endParaRPr lang="en-US"/>
        </a:p>
      </dgm:t>
    </dgm:pt>
    <dgm:pt modelId="{FB3B1529-0D08-4B7E-9913-6C635A3E132F}" type="parTrans" cxnId="{1CDF18EE-0EB1-490D-A1C6-BA82731133C1}">
      <dgm:prSet/>
      <dgm:spPr/>
      <dgm:t>
        <a:bodyPr/>
        <a:lstStyle/>
        <a:p>
          <a:endParaRPr lang="en-US"/>
        </a:p>
      </dgm:t>
    </dgm:pt>
    <dgm:pt modelId="{EE24995A-14FB-4607-92A8-CFE94BF7F04C}" type="sibTrans" cxnId="{1CDF18EE-0EB1-490D-A1C6-BA82731133C1}">
      <dgm:prSet/>
      <dgm:spPr/>
      <dgm:t>
        <a:bodyPr/>
        <a:lstStyle/>
        <a:p>
          <a:endParaRPr lang="en-US"/>
        </a:p>
      </dgm:t>
    </dgm:pt>
    <dgm:pt modelId="{930F5C63-0AFD-433A-9D0A-E2B01AD2D4BF}">
      <dgm:prSet/>
      <dgm:spPr>
        <a:noFill/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smtClean="0"/>
            <a:t>Feedback</a:t>
          </a:r>
          <a:endParaRPr lang="en-US"/>
        </a:p>
      </dgm:t>
    </dgm:pt>
    <dgm:pt modelId="{D2C58F10-B2A9-471D-980D-616A99DF5495}" type="parTrans" cxnId="{73A9C250-FB6C-4AF5-AB67-69328BC40044}">
      <dgm:prSet/>
      <dgm:spPr/>
      <dgm:t>
        <a:bodyPr/>
        <a:lstStyle/>
        <a:p>
          <a:endParaRPr lang="en-US"/>
        </a:p>
      </dgm:t>
    </dgm:pt>
    <dgm:pt modelId="{3F4B549E-AE31-410B-8DCC-72E320BE5B4C}" type="sibTrans" cxnId="{73A9C250-FB6C-4AF5-AB67-69328BC40044}">
      <dgm:prSet/>
      <dgm:spPr/>
      <dgm:t>
        <a:bodyPr/>
        <a:lstStyle/>
        <a:p>
          <a:endParaRPr lang="en-US"/>
        </a:p>
      </dgm:t>
    </dgm:pt>
    <dgm:pt modelId="{DF1EEBB2-5705-46CD-801D-03AA16EABA7A}" type="pres">
      <dgm:prSet presAssocID="{C6CABF1C-EAF1-4D54-9225-BAEB07499C5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8E5C282-E353-48D7-9D9E-F78D13E74441}" type="pres">
      <dgm:prSet presAssocID="{52334C01-3F99-4FF5-BE41-B9EB1A3B1ED9}" presName="composite" presStyleCnt="0"/>
      <dgm:spPr/>
    </dgm:pt>
    <dgm:pt modelId="{E128F831-7D87-4D00-BD3C-7DF0DC491ACE}" type="pres">
      <dgm:prSet presAssocID="{52334C01-3F99-4FF5-BE41-B9EB1A3B1ED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D54B47-46CA-4574-BDBC-FD45A2423ED7}" type="pres">
      <dgm:prSet presAssocID="{52334C01-3F99-4FF5-BE41-B9EB1A3B1ED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5526E7-FE49-419A-BFC2-908EAB01C050}" type="pres">
      <dgm:prSet presAssocID="{96716C8E-FD12-4212-BE81-40F6FB622EAE}" presName="sp" presStyleCnt="0"/>
      <dgm:spPr/>
    </dgm:pt>
    <dgm:pt modelId="{7A53E8E9-78AE-43C8-8B57-7058196AE2D2}" type="pres">
      <dgm:prSet presAssocID="{995DEE41-199F-4821-BA96-9B77A498983F}" presName="composite" presStyleCnt="0"/>
      <dgm:spPr/>
    </dgm:pt>
    <dgm:pt modelId="{2AAF7B15-7D7C-46EC-A4E7-2ADD456AF3C1}" type="pres">
      <dgm:prSet presAssocID="{995DEE41-199F-4821-BA96-9B77A498983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9E10B4F-7FAC-45FF-896D-1A86A06637FA}" type="pres">
      <dgm:prSet presAssocID="{995DEE41-199F-4821-BA96-9B77A498983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280D0B-CE5D-4B12-B9C0-7F1016DE0B1A}" type="pres">
      <dgm:prSet presAssocID="{CAE35FEF-29F1-48FF-ABEF-A7CD9A049984}" presName="sp" presStyleCnt="0"/>
      <dgm:spPr/>
    </dgm:pt>
    <dgm:pt modelId="{29F0B5AD-832A-4608-8DBA-CF9B2E23B978}" type="pres">
      <dgm:prSet presAssocID="{77E99DC5-E565-4A63-A5F6-7F68D94EAE93}" presName="composite" presStyleCnt="0"/>
      <dgm:spPr/>
    </dgm:pt>
    <dgm:pt modelId="{A5E67005-03F1-4AEA-9823-456E433BAC1E}" type="pres">
      <dgm:prSet presAssocID="{77E99DC5-E565-4A63-A5F6-7F68D94EAE9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35E13D-084A-469E-BB95-A9C597897B4A}" type="pres">
      <dgm:prSet presAssocID="{77E99DC5-E565-4A63-A5F6-7F68D94EAE9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88E838D-01BD-43B9-94CC-1A7DADA0F2B8}" type="presOf" srcId="{995DEE41-199F-4821-BA96-9B77A498983F}" destId="{2AAF7B15-7D7C-46EC-A4E7-2ADD456AF3C1}" srcOrd="0" destOrd="0" presId="urn:microsoft.com/office/officeart/2005/8/layout/chevron2"/>
    <dgm:cxn modelId="{50A63E10-AB16-4774-9988-BE4F7B94E0B4}" type="presOf" srcId="{77E99DC5-E565-4A63-A5F6-7F68D94EAE93}" destId="{A5E67005-03F1-4AEA-9823-456E433BAC1E}" srcOrd="0" destOrd="0" presId="urn:microsoft.com/office/officeart/2005/8/layout/chevron2"/>
    <dgm:cxn modelId="{D5A9E8CD-8B17-4D5C-88E0-045DB95493E9}" srcId="{995DEE41-199F-4821-BA96-9B77A498983F}" destId="{32E21883-4A8F-4586-869B-29DB57124010}" srcOrd="1" destOrd="0" parTransId="{BDC8541A-B5DA-4D85-9450-85B0078C9538}" sibTransId="{81C838C2-91B0-44B8-8C82-314700050E2F}"/>
    <dgm:cxn modelId="{B365D6AA-3576-4C94-BEDE-2D8CBCE78B22}" type="presOf" srcId="{B42DA27B-C08D-48B0-BBB7-10F639CEB357}" destId="{24D54B47-46CA-4574-BDBC-FD45A2423ED7}" srcOrd="0" destOrd="1" presId="urn:microsoft.com/office/officeart/2005/8/layout/chevron2"/>
    <dgm:cxn modelId="{52B17F79-34D0-45F9-A1A5-E86CCE315E92}" srcId="{52334C01-3F99-4FF5-BE41-B9EB1A3B1ED9}" destId="{B42DA27B-C08D-48B0-BBB7-10F639CEB357}" srcOrd="1" destOrd="0" parTransId="{3E562120-1756-4D2F-AF92-CDA91659FB51}" sibTransId="{5DABB9E7-34BB-419D-9D54-9ADB787BB9D2}"/>
    <dgm:cxn modelId="{73A9C250-FB6C-4AF5-AB67-69328BC40044}" srcId="{77E99DC5-E565-4A63-A5F6-7F68D94EAE93}" destId="{930F5C63-0AFD-433A-9D0A-E2B01AD2D4BF}" srcOrd="2" destOrd="0" parTransId="{D2C58F10-B2A9-471D-980D-616A99DF5495}" sibTransId="{3F4B549E-AE31-410B-8DCC-72E320BE5B4C}"/>
    <dgm:cxn modelId="{CB594A05-E0D1-410E-8CA4-93DAB66929D5}" srcId="{C6CABF1C-EAF1-4D54-9225-BAEB07499C50}" destId="{52334C01-3F99-4FF5-BE41-B9EB1A3B1ED9}" srcOrd="0" destOrd="0" parTransId="{DA50ACF5-E3E5-4E58-8D9F-53CBA7C696CD}" sibTransId="{96716C8E-FD12-4212-BE81-40F6FB622EAE}"/>
    <dgm:cxn modelId="{D59C3D31-BDEB-4622-9ABB-4194762AE935}" type="presOf" srcId="{32E21883-4A8F-4586-869B-29DB57124010}" destId="{19E10B4F-7FAC-45FF-896D-1A86A06637FA}" srcOrd="0" destOrd="1" presId="urn:microsoft.com/office/officeart/2005/8/layout/chevron2"/>
    <dgm:cxn modelId="{40984028-2202-4E25-805B-40E5E007D571}" type="presOf" srcId="{B32DBB6A-DADF-48C1-B362-B88D34D4D4E9}" destId="{19E10B4F-7FAC-45FF-896D-1A86A06637FA}" srcOrd="0" destOrd="0" presId="urn:microsoft.com/office/officeart/2005/8/layout/chevron2"/>
    <dgm:cxn modelId="{C7CE1502-18FF-4E98-941C-163AC93FFEF0}" type="presOf" srcId="{C6CABF1C-EAF1-4D54-9225-BAEB07499C50}" destId="{DF1EEBB2-5705-46CD-801D-03AA16EABA7A}" srcOrd="0" destOrd="0" presId="urn:microsoft.com/office/officeart/2005/8/layout/chevron2"/>
    <dgm:cxn modelId="{D6462B97-6BDD-4F6D-A531-D4E1BE5A6518}" type="presOf" srcId="{40A0D365-1804-4050-A860-1590AD479EA0}" destId="{24D54B47-46CA-4574-BDBC-FD45A2423ED7}" srcOrd="0" destOrd="0" presId="urn:microsoft.com/office/officeart/2005/8/layout/chevron2"/>
    <dgm:cxn modelId="{451E3CDC-6C48-4A20-AF3E-1F1E267B9284}" srcId="{C6CABF1C-EAF1-4D54-9225-BAEB07499C50}" destId="{995DEE41-199F-4821-BA96-9B77A498983F}" srcOrd="1" destOrd="0" parTransId="{47BAA061-2ECF-4029-8F15-0CB7918648DF}" sibTransId="{CAE35FEF-29F1-48FF-ABEF-A7CD9A049984}"/>
    <dgm:cxn modelId="{954F633E-3569-4831-8FED-620F1D4DC525}" srcId="{52334C01-3F99-4FF5-BE41-B9EB1A3B1ED9}" destId="{0997D5A9-81F1-4FB3-85C4-7EEBA31ACEA9}" srcOrd="2" destOrd="0" parTransId="{5C7C9859-8CD5-4790-AFCB-2A4BD011CC7E}" sibTransId="{FD1CA696-3AFE-4A94-B625-13DAA9BD88C1}"/>
    <dgm:cxn modelId="{66AE5287-C639-40B4-B21A-DAD29F8340C8}" srcId="{77E99DC5-E565-4A63-A5F6-7F68D94EAE93}" destId="{CDADDECC-56BD-4EE2-B133-1B551A7C355C}" srcOrd="0" destOrd="0" parTransId="{4E2BE912-B059-4679-9AB8-1FD45F7CDD38}" sibTransId="{FC8E1FE5-B7D8-4D90-90ED-EE536F344270}"/>
    <dgm:cxn modelId="{7034A766-936C-4ADB-9420-CCFE1146A216}" type="presOf" srcId="{930F5C63-0AFD-433A-9D0A-E2B01AD2D4BF}" destId="{D835E13D-084A-469E-BB95-A9C597897B4A}" srcOrd="0" destOrd="2" presId="urn:microsoft.com/office/officeart/2005/8/layout/chevron2"/>
    <dgm:cxn modelId="{CA8996BF-BA33-4EC9-BD8E-C769ED0A04C5}" type="presOf" srcId="{52334C01-3F99-4FF5-BE41-B9EB1A3B1ED9}" destId="{E128F831-7D87-4D00-BD3C-7DF0DC491ACE}" srcOrd="0" destOrd="0" presId="urn:microsoft.com/office/officeart/2005/8/layout/chevron2"/>
    <dgm:cxn modelId="{F3ED7464-E3A0-4525-9196-F84A121AAF41}" srcId="{52334C01-3F99-4FF5-BE41-B9EB1A3B1ED9}" destId="{40A0D365-1804-4050-A860-1590AD479EA0}" srcOrd="0" destOrd="0" parTransId="{3CED8DD1-72F3-4A8E-BBBF-C2E3C51F75B1}" sibTransId="{F55AE44C-82A0-4568-99C5-442CE706EB08}"/>
    <dgm:cxn modelId="{1559586C-86C9-45A7-896F-1CF5BCEB2294}" type="presOf" srcId="{B337D4B8-B294-43B2-A57E-48D8056F2887}" destId="{D835E13D-084A-469E-BB95-A9C597897B4A}" srcOrd="0" destOrd="1" presId="urn:microsoft.com/office/officeart/2005/8/layout/chevron2"/>
    <dgm:cxn modelId="{67356099-5185-4037-B6DD-CE9128C8E8DA}" srcId="{995DEE41-199F-4821-BA96-9B77A498983F}" destId="{B32DBB6A-DADF-48C1-B362-B88D34D4D4E9}" srcOrd="0" destOrd="0" parTransId="{D6DF6800-6E5D-4885-BDFA-AE5E45E946A7}" sibTransId="{EC0E9DD6-76AB-493A-9650-4263767D9323}"/>
    <dgm:cxn modelId="{B99A947B-D93B-446B-9208-C508FA0C72C5}" type="presOf" srcId="{CDADDECC-56BD-4EE2-B133-1B551A7C355C}" destId="{D835E13D-084A-469E-BB95-A9C597897B4A}" srcOrd="0" destOrd="0" presId="urn:microsoft.com/office/officeart/2005/8/layout/chevron2"/>
    <dgm:cxn modelId="{A0997F3A-C5E5-4F47-A2B0-C350667FEE69}" srcId="{C6CABF1C-EAF1-4D54-9225-BAEB07499C50}" destId="{77E99DC5-E565-4A63-A5F6-7F68D94EAE93}" srcOrd="2" destOrd="0" parTransId="{E017FBEE-56C4-4768-B4F3-AEC0F1BFCCAF}" sibTransId="{E8AE1E86-32FC-487C-A80B-DC82E1E0F14F}"/>
    <dgm:cxn modelId="{1CDF18EE-0EB1-490D-A1C6-BA82731133C1}" srcId="{77E99DC5-E565-4A63-A5F6-7F68D94EAE93}" destId="{B337D4B8-B294-43B2-A57E-48D8056F2887}" srcOrd="1" destOrd="0" parTransId="{FB3B1529-0D08-4B7E-9913-6C635A3E132F}" sibTransId="{EE24995A-14FB-4607-92A8-CFE94BF7F04C}"/>
    <dgm:cxn modelId="{4CB1B808-0B47-4D90-AF41-A080F3102411}" type="presOf" srcId="{0997D5A9-81F1-4FB3-85C4-7EEBA31ACEA9}" destId="{24D54B47-46CA-4574-BDBC-FD45A2423ED7}" srcOrd="0" destOrd="2" presId="urn:microsoft.com/office/officeart/2005/8/layout/chevron2"/>
    <dgm:cxn modelId="{6FD5C330-682B-4C3F-A485-4A15E38CE555}" type="presParOf" srcId="{DF1EEBB2-5705-46CD-801D-03AA16EABA7A}" destId="{88E5C282-E353-48D7-9D9E-F78D13E74441}" srcOrd="0" destOrd="0" presId="urn:microsoft.com/office/officeart/2005/8/layout/chevron2"/>
    <dgm:cxn modelId="{84B8A55D-7BB1-4F5E-92C5-D785D8768F40}" type="presParOf" srcId="{88E5C282-E353-48D7-9D9E-F78D13E74441}" destId="{E128F831-7D87-4D00-BD3C-7DF0DC491ACE}" srcOrd="0" destOrd="0" presId="urn:microsoft.com/office/officeart/2005/8/layout/chevron2"/>
    <dgm:cxn modelId="{02B3DFA3-94A2-4F02-8F08-A6E0647F7AC8}" type="presParOf" srcId="{88E5C282-E353-48D7-9D9E-F78D13E74441}" destId="{24D54B47-46CA-4574-BDBC-FD45A2423ED7}" srcOrd="1" destOrd="0" presId="urn:microsoft.com/office/officeart/2005/8/layout/chevron2"/>
    <dgm:cxn modelId="{40ADBEBC-3D2F-4B26-8009-12D31D2A2A0D}" type="presParOf" srcId="{DF1EEBB2-5705-46CD-801D-03AA16EABA7A}" destId="{EB5526E7-FE49-419A-BFC2-908EAB01C050}" srcOrd="1" destOrd="0" presId="urn:microsoft.com/office/officeart/2005/8/layout/chevron2"/>
    <dgm:cxn modelId="{5C55161D-811D-4DD3-B1E8-0E93DE63B32F}" type="presParOf" srcId="{DF1EEBB2-5705-46CD-801D-03AA16EABA7A}" destId="{7A53E8E9-78AE-43C8-8B57-7058196AE2D2}" srcOrd="2" destOrd="0" presId="urn:microsoft.com/office/officeart/2005/8/layout/chevron2"/>
    <dgm:cxn modelId="{761E2F09-A81A-4565-BC8A-4A7122246797}" type="presParOf" srcId="{7A53E8E9-78AE-43C8-8B57-7058196AE2D2}" destId="{2AAF7B15-7D7C-46EC-A4E7-2ADD456AF3C1}" srcOrd="0" destOrd="0" presId="urn:microsoft.com/office/officeart/2005/8/layout/chevron2"/>
    <dgm:cxn modelId="{FE684700-0EBD-450F-880C-4E146BC4F784}" type="presParOf" srcId="{7A53E8E9-78AE-43C8-8B57-7058196AE2D2}" destId="{19E10B4F-7FAC-45FF-896D-1A86A06637FA}" srcOrd="1" destOrd="0" presId="urn:microsoft.com/office/officeart/2005/8/layout/chevron2"/>
    <dgm:cxn modelId="{89934D66-7167-4116-918F-F569218A658D}" type="presParOf" srcId="{DF1EEBB2-5705-46CD-801D-03AA16EABA7A}" destId="{8F280D0B-CE5D-4B12-B9C0-7F1016DE0B1A}" srcOrd="3" destOrd="0" presId="urn:microsoft.com/office/officeart/2005/8/layout/chevron2"/>
    <dgm:cxn modelId="{813291F6-5176-4E6A-BA52-C4012431E973}" type="presParOf" srcId="{DF1EEBB2-5705-46CD-801D-03AA16EABA7A}" destId="{29F0B5AD-832A-4608-8DBA-CF9B2E23B978}" srcOrd="4" destOrd="0" presId="urn:microsoft.com/office/officeart/2005/8/layout/chevron2"/>
    <dgm:cxn modelId="{F156D6A5-04FB-4E9F-B2DB-50DC9F38844C}" type="presParOf" srcId="{29F0B5AD-832A-4608-8DBA-CF9B2E23B978}" destId="{A5E67005-03F1-4AEA-9823-456E433BAC1E}" srcOrd="0" destOrd="0" presId="urn:microsoft.com/office/officeart/2005/8/layout/chevron2"/>
    <dgm:cxn modelId="{307C903D-8F2E-4D27-89F4-758944867ED2}" type="presParOf" srcId="{29F0B5AD-832A-4608-8DBA-CF9B2E23B978}" destId="{D835E13D-084A-469E-BB95-A9C597897B4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59E749-9ADC-4BA1-96F9-C223D4B8A8C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EB1927-C624-4FF2-B6A4-D4990A3E0E11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dirty="0" err="1" smtClean="0"/>
            <a:t>Cuenta</a:t>
          </a:r>
          <a:r>
            <a:rPr lang="en-US" dirty="0" smtClean="0"/>
            <a:t> premium de </a:t>
          </a:r>
          <a:r>
            <a:rPr lang="en-US" dirty="0" err="1" smtClean="0"/>
            <a:t>Mendeley</a:t>
          </a:r>
          <a:r>
            <a:rPr lang="en-US" dirty="0" smtClean="0"/>
            <a:t> </a:t>
          </a:r>
          <a:r>
            <a:rPr lang="en-US" dirty="0" err="1" smtClean="0"/>
            <a:t>para</a:t>
          </a:r>
          <a:r>
            <a:rPr lang="en-US" dirty="0" smtClean="0"/>
            <a:t> el </a:t>
          </a:r>
          <a:r>
            <a:rPr lang="en-US" dirty="0" err="1" smtClean="0"/>
            <a:t>investigador</a:t>
          </a:r>
          <a:endParaRPr lang="en-US" dirty="0"/>
        </a:p>
      </dgm:t>
    </dgm:pt>
    <dgm:pt modelId="{5CE019B4-D46A-4BC7-AFA5-626C5FD19B60}" type="parTrans" cxnId="{D2C6686A-7C69-4915-AB85-DA9CC9CFD0E5}">
      <dgm:prSet/>
      <dgm:spPr/>
      <dgm:t>
        <a:bodyPr/>
        <a:lstStyle/>
        <a:p>
          <a:endParaRPr lang="en-US"/>
        </a:p>
      </dgm:t>
    </dgm:pt>
    <dgm:pt modelId="{C0905430-57D0-435E-A8E0-66C8E15DE3A8}" type="sibTrans" cxnId="{D2C6686A-7C69-4915-AB85-DA9CC9CFD0E5}">
      <dgm:prSet/>
      <dgm:spPr/>
      <dgm:t>
        <a:bodyPr/>
        <a:lstStyle/>
        <a:p>
          <a:endParaRPr lang="en-US"/>
        </a:p>
      </dgm:t>
    </dgm:pt>
    <dgm:pt modelId="{039CD1CE-E7E9-4215-93A5-9DC213ACBB11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dirty="0" err="1" smtClean="0"/>
            <a:t>Acceso</a:t>
          </a:r>
          <a:r>
            <a:rPr lang="en-US" dirty="0" smtClean="0"/>
            <a:t> al </a:t>
          </a:r>
          <a:r>
            <a:rPr lang="en-US" dirty="0" err="1" smtClean="0"/>
            <a:t>contenido</a:t>
          </a:r>
          <a:r>
            <a:rPr lang="en-US" dirty="0" smtClean="0"/>
            <a:t> de la </a:t>
          </a:r>
          <a:r>
            <a:rPr lang="en-US" dirty="0" err="1" smtClean="0"/>
            <a:t>biblioteca</a:t>
          </a:r>
          <a:endParaRPr lang="en-US" dirty="0" smtClean="0"/>
        </a:p>
        <a:p>
          <a:pPr rtl="0"/>
          <a:r>
            <a:rPr lang="en-US" dirty="0" err="1" smtClean="0"/>
            <a:t>Estilo</a:t>
          </a:r>
          <a:r>
            <a:rPr lang="en-US" dirty="0" smtClean="0"/>
            <a:t> </a:t>
          </a:r>
          <a:r>
            <a:rPr lang="en-US" dirty="0" err="1" smtClean="0"/>
            <a:t>propio</a:t>
          </a:r>
          <a:r>
            <a:rPr lang="en-US" dirty="0" smtClean="0"/>
            <a:t> de </a:t>
          </a:r>
          <a:r>
            <a:rPr lang="en-US" dirty="0" err="1" smtClean="0"/>
            <a:t>citas</a:t>
          </a:r>
          <a:endParaRPr lang="en-US" dirty="0"/>
        </a:p>
      </dgm:t>
    </dgm:pt>
    <dgm:pt modelId="{83FFB09D-B6BE-48B4-B873-0997F83B8F44}" type="parTrans" cxnId="{FB65EE7D-A4CC-49FB-A39A-E7625F6DEA19}">
      <dgm:prSet/>
      <dgm:spPr/>
      <dgm:t>
        <a:bodyPr/>
        <a:lstStyle/>
        <a:p>
          <a:endParaRPr lang="en-US"/>
        </a:p>
      </dgm:t>
    </dgm:pt>
    <dgm:pt modelId="{AEDF3E50-19C9-42C2-A32E-76F98A9A8828}" type="sibTrans" cxnId="{FB65EE7D-A4CC-49FB-A39A-E7625F6DEA19}">
      <dgm:prSet/>
      <dgm:spPr/>
      <dgm:t>
        <a:bodyPr/>
        <a:lstStyle/>
        <a:p>
          <a:endParaRPr lang="en-US"/>
        </a:p>
      </dgm:t>
    </dgm:pt>
    <dgm:pt modelId="{91FF181F-F97E-4810-8F83-2DBDFDB5D5F7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dirty="0" err="1" smtClean="0"/>
            <a:t>Posicionamiento</a:t>
          </a:r>
          <a:r>
            <a:rPr lang="en-US" dirty="0" smtClean="0"/>
            <a:t> de la </a:t>
          </a:r>
          <a:r>
            <a:rPr lang="en-US" dirty="0" err="1" smtClean="0"/>
            <a:t>institución</a:t>
          </a:r>
          <a:endParaRPr lang="en-US" dirty="0" smtClean="0"/>
        </a:p>
        <a:p>
          <a:pPr rtl="0"/>
          <a:r>
            <a:rPr lang="en-US" dirty="0" err="1" smtClean="0"/>
            <a:t>Herramientas</a:t>
          </a:r>
          <a:r>
            <a:rPr lang="en-US" dirty="0" smtClean="0"/>
            <a:t> de </a:t>
          </a:r>
          <a:r>
            <a:rPr lang="en-US" dirty="0" err="1" smtClean="0"/>
            <a:t>análisis</a:t>
          </a:r>
          <a:endParaRPr lang="en-US" dirty="0"/>
        </a:p>
      </dgm:t>
    </dgm:pt>
    <dgm:pt modelId="{CB8E6C34-AFA8-4EC4-8E3C-FACD2A512D51}" type="parTrans" cxnId="{95D2D808-E3BA-46D6-9AC3-077108E169DA}">
      <dgm:prSet/>
      <dgm:spPr/>
      <dgm:t>
        <a:bodyPr/>
        <a:lstStyle/>
        <a:p>
          <a:endParaRPr lang="en-US"/>
        </a:p>
      </dgm:t>
    </dgm:pt>
    <dgm:pt modelId="{6A50004D-DEDC-4F0E-8D98-AE0156ACF162}" type="sibTrans" cxnId="{95D2D808-E3BA-46D6-9AC3-077108E169DA}">
      <dgm:prSet/>
      <dgm:spPr/>
      <dgm:t>
        <a:bodyPr/>
        <a:lstStyle/>
        <a:p>
          <a:endParaRPr lang="en-US"/>
        </a:p>
      </dgm:t>
    </dgm:pt>
    <dgm:pt modelId="{ECBDC81D-0D8F-4B2F-AE95-14A124526055}" type="pres">
      <dgm:prSet presAssocID="{7359E749-9ADC-4BA1-96F9-C223D4B8A8C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4F278D4-D910-4BE8-A3F3-F7D995B8029A}" type="pres">
      <dgm:prSet presAssocID="{B9EB1927-C624-4FF2-B6A4-D4990A3E0E11}" presName="linNode" presStyleCnt="0"/>
      <dgm:spPr/>
    </dgm:pt>
    <dgm:pt modelId="{2AD54D82-9D0B-4DCD-9CA4-15C675D95955}" type="pres">
      <dgm:prSet presAssocID="{B9EB1927-C624-4FF2-B6A4-D4990A3E0E1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1A2F6BF-E39C-4B20-91EF-DE8047635E27}" type="pres">
      <dgm:prSet presAssocID="{C0905430-57D0-435E-A8E0-66C8E15DE3A8}" presName="sp" presStyleCnt="0"/>
      <dgm:spPr/>
    </dgm:pt>
    <dgm:pt modelId="{A082EC04-7B26-44C0-B7FF-CA3BFC96F953}" type="pres">
      <dgm:prSet presAssocID="{039CD1CE-E7E9-4215-93A5-9DC213ACBB11}" presName="linNode" presStyleCnt="0"/>
      <dgm:spPr/>
    </dgm:pt>
    <dgm:pt modelId="{35CB7378-3841-4A83-8682-C966EF05DE27}" type="pres">
      <dgm:prSet presAssocID="{039CD1CE-E7E9-4215-93A5-9DC213ACBB1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AB742-9374-4DA2-B037-57485E54DD0E}" type="pres">
      <dgm:prSet presAssocID="{AEDF3E50-19C9-42C2-A32E-76F98A9A8828}" presName="sp" presStyleCnt="0"/>
      <dgm:spPr/>
    </dgm:pt>
    <dgm:pt modelId="{686B60E8-C8DD-4187-9B3A-95385088F734}" type="pres">
      <dgm:prSet presAssocID="{91FF181F-F97E-4810-8F83-2DBDFDB5D5F7}" presName="linNode" presStyleCnt="0"/>
      <dgm:spPr/>
    </dgm:pt>
    <dgm:pt modelId="{06A25D59-4BF5-40A3-9D1D-E3A339DEA0B2}" type="pres">
      <dgm:prSet presAssocID="{91FF181F-F97E-4810-8F83-2DBDFDB5D5F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C0C4C24-BDF0-4009-91C1-4EF903DCEE09}" type="presOf" srcId="{B9EB1927-C624-4FF2-B6A4-D4990A3E0E11}" destId="{2AD54D82-9D0B-4DCD-9CA4-15C675D95955}" srcOrd="0" destOrd="0" presId="urn:microsoft.com/office/officeart/2005/8/layout/vList5"/>
    <dgm:cxn modelId="{AA0D06B0-F025-4775-88DC-7B6794F60DBD}" type="presOf" srcId="{91FF181F-F97E-4810-8F83-2DBDFDB5D5F7}" destId="{06A25D59-4BF5-40A3-9D1D-E3A339DEA0B2}" srcOrd="0" destOrd="0" presId="urn:microsoft.com/office/officeart/2005/8/layout/vList5"/>
    <dgm:cxn modelId="{F250C664-6558-40E7-A2A5-8E5CDC2BB7BB}" type="presOf" srcId="{039CD1CE-E7E9-4215-93A5-9DC213ACBB11}" destId="{35CB7378-3841-4A83-8682-C966EF05DE27}" srcOrd="0" destOrd="0" presId="urn:microsoft.com/office/officeart/2005/8/layout/vList5"/>
    <dgm:cxn modelId="{FB65EE7D-A4CC-49FB-A39A-E7625F6DEA19}" srcId="{7359E749-9ADC-4BA1-96F9-C223D4B8A8C9}" destId="{039CD1CE-E7E9-4215-93A5-9DC213ACBB11}" srcOrd="1" destOrd="0" parTransId="{83FFB09D-B6BE-48B4-B873-0997F83B8F44}" sibTransId="{AEDF3E50-19C9-42C2-A32E-76F98A9A8828}"/>
    <dgm:cxn modelId="{FB1990D7-3BB6-4DE0-A5A3-3D9B517FE8B2}" type="presOf" srcId="{7359E749-9ADC-4BA1-96F9-C223D4B8A8C9}" destId="{ECBDC81D-0D8F-4B2F-AE95-14A124526055}" srcOrd="0" destOrd="0" presId="urn:microsoft.com/office/officeart/2005/8/layout/vList5"/>
    <dgm:cxn modelId="{95D2D808-E3BA-46D6-9AC3-077108E169DA}" srcId="{7359E749-9ADC-4BA1-96F9-C223D4B8A8C9}" destId="{91FF181F-F97E-4810-8F83-2DBDFDB5D5F7}" srcOrd="2" destOrd="0" parTransId="{CB8E6C34-AFA8-4EC4-8E3C-FACD2A512D51}" sibTransId="{6A50004D-DEDC-4F0E-8D98-AE0156ACF162}"/>
    <dgm:cxn modelId="{D2C6686A-7C69-4915-AB85-DA9CC9CFD0E5}" srcId="{7359E749-9ADC-4BA1-96F9-C223D4B8A8C9}" destId="{B9EB1927-C624-4FF2-B6A4-D4990A3E0E11}" srcOrd="0" destOrd="0" parTransId="{5CE019B4-D46A-4BC7-AFA5-626C5FD19B60}" sibTransId="{C0905430-57D0-435E-A8E0-66C8E15DE3A8}"/>
    <dgm:cxn modelId="{69D4F558-F985-44E2-9561-E166B40B86C3}" type="presParOf" srcId="{ECBDC81D-0D8F-4B2F-AE95-14A124526055}" destId="{D4F278D4-D910-4BE8-A3F3-F7D995B8029A}" srcOrd="0" destOrd="0" presId="urn:microsoft.com/office/officeart/2005/8/layout/vList5"/>
    <dgm:cxn modelId="{4D77D8D5-3DEF-4CB8-A821-C0128B9D626A}" type="presParOf" srcId="{D4F278D4-D910-4BE8-A3F3-F7D995B8029A}" destId="{2AD54D82-9D0B-4DCD-9CA4-15C675D95955}" srcOrd="0" destOrd="0" presId="urn:microsoft.com/office/officeart/2005/8/layout/vList5"/>
    <dgm:cxn modelId="{DD12E8FB-3913-41C1-8FE4-17966A026F21}" type="presParOf" srcId="{ECBDC81D-0D8F-4B2F-AE95-14A124526055}" destId="{B1A2F6BF-E39C-4B20-91EF-DE8047635E27}" srcOrd="1" destOrd="0" presId="urn:microsoft.com/office/officeart/2005/8/layout/vList5"/>
    <dgm:cxn modelId="{7062B700-2230-4D11-BCCD-342B1D790835}" type="presParOf" srcId="{ECBDC81D-0D8F-4B2F-AE95-14A124526055}" destId="{A082EC04-7B26-44C0-B7FF-CA3BFC96F953}" srcOrd="2" destOrd="0" presId="urn:microsoft.com/office/officeart/2005/8/layout/vList5"/>
    <dgm:cxn modelId="{5C32AE06-2427-4D42-8260-A5D2D6A64302}" type="presParOf" srcId="{A082EC04-7B26-44C0-B7FF-CA3BFC96F953}" destId="{35CB7378-3841-4A83-8682-C966EF05DE27}" srcOrd="0" destOrd="0" presId="urn:microsoft.com/office/officeart/2005/8/layout/vList5"/>
    <dgm:cxn modelId="{4F337C82-68F8-4085-8D95-0CE2892AC2EA}" type="presParOf" srcId="{ECBDC81D-0D8F-4B2F-AE95-14A124526055}" destId="{269AB742-9374-4DA2-B037-57485E54DD0E}" srcOrd="3" destOrd="0" presId="urn:microsoft.com/office/officeart/2005/8/layout/vList5"/>
    <dgm:cxn modelId="{1CAA5419-E9C4-4BA9-8138-B840887127A0}" type="presParOf" srcId="{ECBDC81D-0D8F-4B2F-AE95-14A124526055}" destId="{686B60E8-C8DD-4187-9B3A-95385088F734}" srcOrd="4" destOrd="0" presId="urn:microsoft.com/office/officeart/2005/8/layout/vList5"/>
    <dgm:cxn modelId="{CD4296F9-62B9-45DF-AE0A-9B372AC9BA4E}" type="presParOf" srcId="{686B60E8-C8DD-4187-9B3A-95385088F734}" destId="{06A25D59-4BF5-40A3-9D1D-E3A339DEA0B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59E749-9ADC-4BA1-96F9-C223D4B8A8C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EB1927-C624-4FF2-B6A4-D4990A3E0E11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dirty="0" smtClean="0"/>
            <a:t>Red Social </a:t>
          </a:r>
          <a:r>
            <a:rPr lang="en-US" dirty="0" err="1" smtClean="0"/>
            <a:t>para</a:t>
          </a:r>
          <a:r>
            <a:rPr lang="en-US" dirty="0" smtClean="0"/>
            <a:t> </a:t>
          </a:r>
          <a:r>
            <a:rPr lang="en-US" dirty="0" err="1" smtClean="0"/>
            <a:t>contactar</a:t>
          </a:r>
          <a:r>
            <a:rPr lang="en-US" dirty="0" smtClean="0"/>
            <a:t> con </a:t>
          </a:r>
          <a:r>
            <a:rPr lang="en-US" dirty="0" err="1" smtClean="0"/>
            <a:t>colegas</a:t>
          </a:r>
          <a:r>
            <a:rPr lang="en-US" dirty="0" smtClean="0"/>
            <a:t> y </a:t>
          </a:r>
          <a:r>
            <a:rPr lang="en-US" dirty="0" err="1" smtClean="0"/>
            <a:t>encontrar</a:t>
          </a:r>
          <a:r>
            <a:rPr lang="en-US" dirty="0" smtClean="0"/>
            <a:t> </a:t>
          </a:r>
          <a:r>
            <a:rPr lang="en-US" dirty="0" err="1" smtClean="0"/>
            <a:t>contenido</a:t>
          </a:r>
          <a:endParaRPr lang="en-US" dirty="0"/>
        </a:p>
      </dgm:t>
    </dgm:pt>
    <dgm:pt modelId="{5CE019B4-D46A-4BC7-AFA5-626C5FD19B60}" type="parTrans" cxnId="{D2C6686A-7C69-4915-AB85-DA9CC9CFD0E5}">
      <dgm:prSet/>
      <dgm:spPr/>
      <dgm:t>
        <a:bodyPr/>
        <a:lstStyle/>
        <a:p>
          <a:endParaRPr lang="en-US"/>
        </a:p>
      </dgm:t>
    </dgm:pt>
    <dgm:pt modelId="{C0905430-57D0-435E-A8E0-66C8E15DE3A8}" type="sibTrans" cxnId="{D2C6686A-7C69-4915-AB85-DA9CC9CFD0E5}">
      <dgm:prSet/>
      <dgm:spPr/>
      <dgm:t>
        <a:bodyPr/>
        <a:lstStyle/>
        <a:p>
          <a:endParaRPr lang="en-US"/>
        </a:p>
      </dgm:t>
    </dgm:pt>
    <dgm:pt modelId="{039CD1CE-E7E9-4215-93A5-9DC213ACBB11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dirty="0" err="1" smtClean="0"/>
            <a:t>Gestor</a:t>
          </a:r>
          <a:r>
            <a:rPr lang="en-US" dirty="0" smtClean="0"/>
            <a:t> de </a:t>
          </a:r>
          <a:r>
            <a:rPr lang="en-US" dirty="0" err="1" smtClean="0"/>
            <a:t>citas</a:t>
          </a:r>
          <a:endParaRPr lang="en-US" dirty="0" smtClean="0"/>
        </a:p>
        <a:p>
          <a:pPr rtl="0"/>
          <a:r>
            <a:rPr lang="en-US" dirty="0" err="1" smtClean="0"/>
            <a:t>Descubrir</a:t>
          </a:r>
          <a:r>
            <a:rPr lang="en-US" dirty="0" smtClean="0"/>
            <a:t> </a:t>
          </a:r>
          <a:r>
            <a:rPr lang="en-US" dirty="0" err="1" smtClean="0"/>
            <a:t>contenido</a:t>
          </a:r>
          <a:endParaRPr lang="en-US" dirty="0"/>
        </a:p>
      </dgm:t>
    </dgm:pt>
    <dgm:pt modelId="{83FFB09D-B6BE-48B4-B873-0997F83B8F44}" type="parTrans" cxnId="{FB65EE7D-A4CC-49FB-A39A-E7625F6DEA19}">
      <dgm:prSet/>
      <dgm:spPr/>
      <dgm:t>
        <a:bodyPr/>
        <a:lstStyle/>
        <a:p>
          <a:endParaRPr lang="en-US"/>
        </a:p>
      </dgm:t>
    </dgm:pt>
    <dgm:pt modelId="{AEDF3E50-19C9-42C2-A32E-76F98A9A8828}" type="sibTrans" cxnId="{FB65EE7D-A4CC-49FB-A39A-E7625F6DEA19}">
      <dgm:prSet/>
      <dgm:spPr/>
      <dgm:t>
        <a:bodyPr/>
        <a:lstStyle/>
        <a:p>
          <a:endParaRPr lang="en-US"/>
        </a:p>
      </dgm:t>
    </dgm:pt>
    <dgm:pt modelId="{91FF181F-F97E-4810-8F83-2DBDFDB5D5F7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dirty="0" err="1" smtClean="0"/>
            <a:t>Perfil</a:t>
          </a:r>
          <a:r>
            <a:rPr lang="en-US" dirty="0" smtClean="0"/>
            <a:t> personal y </a:t>
          </a:r>
          <a:r>
            <a:rPr lang="en-US" dirty="0" err="1" smtClean="0"/>
            <a:t>grupos</a:t>
          </a:r>
          <a:r>
            <a:rPr lang="en-US" dirty="0" smtClean="0"/>
            <a:t> </a:t>
          </a:r>
          <a:r>
            <a:rPr lang="en-US" dirty="0" err="1" smtClean="0"/>
            <a:t>para</a:t>
          </a:r>
          <a:r>
            <a:rPr lang="en-US" dirty="0" smtClean="0"/>
            <a:t> </a:t>
          </a:r>
          <a:r>
            <a:rPr lang="en-US" dirty="0" err="1" smtClean="0"/>
            <a:t>dar</a:t>
          </a:r>
          <a:r>
            <a:rPr lang="en-US" dirty="0" smtClean="0"/>
            <a:t> </a:t>
          </a:r>
          <a:r>
            <a:rPr lang="en-US" dirty="0" err="1" smtClean="0"/>
            <a:t>visibilidad</a:t>
          </a:r>
          <a:r>
            <a:rPr lang="en-US" dirty="0" smtClean="0"/>
            <a:t> al </a:t>
          </a:r>
          <a:r>
            <a:rPr lang="en-US" dirty="0" err="1" smtClean="0"/>
            <a:t>contenido</a:t>
          </a:r>
          <a:endParaRPr lang="en-US" dirty="0"/>
        </a:p>
      </dgm:t>
    </dgm:pt>
    <dgm:pt modelId="{CB8E6C34-AFA8-4EC4-8E3C-FACD2A512D51}" type="parTrans" cxnId="{95D2D808-E3BA-46D6-9AC3-077108E169DA}">
      <dgm:prSet/>
      <dgm:spPr/>
      <dgm:t>
        <a:bodyPr/>
        <a:lstStyle/>
        <a:p>
          <a:endParaRPr lang="en-US"/>
        </a:p>
      </dgm:t>
    </dgm:pt>
    <dgm:pt modelId="{6A50004D-DEDC-4F0E-8D98-AE0156ACF162}" type="sibTrans" cxnId="{95D2D808-E3BA-46D6-9AC3-077108E169DA}">
      <dgm:prSet/>
      <dgm:spPr/>
      <dgm:t>
        <a:bodyPr/>
        <a:lstStyle/>
        <a:p>
          <a:endParaRPr lang="en-US"/>
        </a:p>
      </dgm:t>
    </dgm:pt>
    <dgm:pt modelId="{ECBDC81D-0D8F-4B2F-AE95-14A124526055}" type="pres">
      <dgm:prSet presAssocID="{7359E749-9ADC-4BA1-96F9-C223D4B8A8C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4F278D4-D910-4BE8-A3F3-F7D995B8029A}" type="pres">
      <dgm:prSet presAssocID="{B9EB1927-C624-4FF2-B6A4-D4990A3E0E11}" presName="linNode" presStyleCnt="0"/>
      <dgm:spPr/>
    </dgm:pt>
    <dgm:pt modelId="{2AD54D82-9D0B-4DCD-9CA4-15C675D95955}" type="pres">
      <dgm:prSet presAssocID="{B9EB1927-C624-4FF2-B6A4-D4990A3E0E1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1A2F6BF-E39C-4B20-91EF-DE8047635E27}" type="pres">
      <dgm:prSet presAssocID="{C0905430-57D0-435E-A8E0-66C8E15DE3A8}" presName="sp" presStyleCnt="0"/>
      <dgm:spPr/>
    </dgm:pt>
    <dgm:pt modelId="{A082EC04-7B26-44C0-B7FF-CA3BFC96F953}" type="pres">
      <dgm:prSet presAssocID="{039CD1CE-E7E9-4215-93A5-9DC213ACBB11}" presName="linNode" presStyleCnt="0"/>
      <dgm:spPr/>
    </dgm:pt>
    <dgm:pt modelId="{35CB7378-3841-4A83-8682-C966EF05DE27}" type="pres">
      <dgm:prSet presAssocID="{039CD1CE-E7E9-4215-93A5-9DC213ACBB1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AB742-9374-4DA2-B037-57485E54DD0E}" type="pres">
      <dgm:prSet presAssocID="{AEDF3E50-19C9-42C2-A32E-76F98A9A8828}" presName="sp" presStyleCnt="0"/>
      <dgm:spPr/>
    </dgm:pt>
    <dgm:pt modelId="{686B60E8-C8DD-4187-9B3A-95385088F734}" type="pres">
      <dgm:prSet presAssocID="{91FF181F-F97E-4810-8F83-2DBDFDB5D5F7}" presName="linNode" presStyleCnt="0"/>
      <dgm:spPr/>
    </dgm:pt>
    <dgm:pt modelId="{06A25D59-4BF5-40A3-9D1D-E3A339DEA0B2}" type="pres">
      <dgm:prSet presAssocID="{91FF181F-F97E-4810-8F83-2DBDFDB5D5F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8CC097-6C81-426C-BF49-040CA7059DA2}" type="presOf" srcId="{B9EB1927-C624-4FF2-B6A4-D4990A3E0E11}" destId="{2AD54D82-9D0B-4DCD-9CA4-15C675D95955}" srcOrd="0" destOrd="0" presId="urn:microsoft.com/office/officeart/2005/8/layout/vList5"/>
    <dgm:cxn modelId="{EDDDD523-6459-46DF-8DBA-5B5A146115BC}" type="presOf" srcId="{039CD1CE-E7E9-4215-93A5-9DC213ACBB11}" destId="{35CB7378-3841-4A83-8682-C966EF05DE27}" srcOrd="0" destOrd="0" presId="urn:microsoft.com/office/officeart/2005/8/layout/vList5"/>
    <dgm:cxn modelId="{FB65EE7D-A4CC-49FB-A39A-E7625F6DEA19}" srcId="{7359E749-9ADC-4BA1-96F9-C223D4B8A8C9}" destId="{039CD1CE-E7E9-4215-93A5-9DC213ACBB11}" srcOrd="1" destOrd="0" parTransId="{83FFB09D-B6BE-48B4-B873-0997F83B8F44}" sibTransId="{AEDF3E50-19C9-42C2-A32E-76F98A9A8828}"/>
    <dgm:cxn modelId="{C74A8E18-203D-407A-836B-9983BD0F2F90}" type="presOf" srcId="{7359E749-9ADC-4BA1-96F9-C223D4B8A8C9}" destId="{ECBDC81D-0D8F-4B2F-AE95-14A124526055}" srcOrd="0" destOrd="0" presId="urn:microsoft.com/office/officeart/2005/8/layout/vList5"/>
    <dgm:cxn modelId="{2DBB5B5A-7B18-44C3-9A1C-BE90416CE73D}" type="presOf" srcId="{91FF181F-F97E-4810-8F83-2DBDFDB5D5F7}" destId="{06A25D59-4BF5-40A3-9D1D-E3A339DEA0B2}" srcOrd="0" destOrd="0" presId="urn:microsoft.com/office/officeart/2005/8/layout/vList5"/>
    <dgm:cxn modelId="{95D2D808-E3BA-46D6-9AC3-077108E169DA}" srcId="{7359E749-9ADC-4BA1-96F9-C223D4B8A8C9}" destId="{91FF181F-F97E-4810-8F83-2DBDFDB5D5F7}" srcOrd="2" destOrd="0" parTransId="{CB8E6C34-AFA8-4EC4-8E3C-FACD2A512D51}" sibTransId="{6A50004D-DEDC-4F0E-8D98-AE0156ACF162}"/>
    <dgm:cxn modelId="{D2C6686A-7C69-4915-AB85-DA9CC9CFD0E5}" srcId="{7359E749-9ADC-4BA1-96F9-C223D4B8A8C9}" destId="{B9EB1927-C624-4FF2-B6A4-D4990A3E0E11}" srcOrd="0" destOrd="0" parTransId="{5CE019B4-D46A-4BC7-AFA5-626C5FD19B60}" sibTransId="{C0905430-57D0-435E-A8E0-66C8E15DE3A8}"/>
    <dgm:cxn modelId="{7222117C-4DB2-429D-8899-58F738B5B4B2}" type="presParOf" srcId="{ECBDC81D-0D8F-4B2F-AE95-14A124526055}" destId="{D4F278D4-D910-4BE8-A3F3-F7D995B8029A}" srcOrd="0" destOrd="0" presId="urn:microsoft.com/office/officeart/2005/8/layout/vList5"/>
    <dgm:cxn modelId="{05CFE730-BE4B-47F8-B2D7-C8FF7F4C0D06}" type="presParOf" srcId="{D4F278D4-D910-4BE8-A3F3-F7D995B8029A}" destId="{2AD54D82-9D0B-4DCD-9CA4-15C675D95955}" srcOrd="0" destOrd="0" presId="urn:microsoft.com/office/officeart/2005/8/layout/vList5"/>
    <dgm:cxn modelId="{8EE5BA32-69DF-47FE-8F47-0EF9CA416334}" type="presParOf" srcId="{ECBDC81D-0D8F-4B2F-AE95-14A124526055}" destId="{B1A2F6BF-E39C-4B20-91EF-DE8047635E27}" srcOrd="1" destOrd="0" presId="urn:microsoft.com/office/officeart/2005/8/layout/vList5"/>
    <dgm:cxn modelId="{A2F1A4EB-FA55-49E4-A8FA-AD4F136E9517}" type="presParOf" srcId="{ECBDC81D-0D8F-4B2F-AE95-14A124526055}" destId="{A082EC04-7B26-44C0-B7FF-CA3BFC96F953}" srcOrd="2" destOrd="0" presId="urn:microsoft.com/office/officeart/2005/8/layout/vList5"/>
    <dgm:cxn modelId="{97BFE9A3-5A5A-47C8-8F73-660861EF7F7B}" type="presParOf" srcId="{A082EC04-7B26-44C0-B7FF-CA3BFC96F953}" destId="{35CB7378-3841-4A83-8682-C966EF05DE27}" srcOrd="0" destOrd="0" presId="urn:microsoft.com/office/officeart/2005/8/layout/vList5"/>
    <dgm:cxn modelId="{70468BF4-1E51-4E39-8A02-70F859C12D91}" type="presParOf" srcId="{ECBDC81D-0D8F-4B2F-AE95-14A124526055}" destId="{269AB742-9374-4DA2-B037-57485E54DD0E}" srcOrd="3" destOrd="0" presId="urn:microsoft.com/office/officeart/2005/8/layout/vList5"/>
    <dgm:cxn modelId="{672978D0-0EB9-4CF4-9409-3EFE6995013B}" type="presParOf" srcId="{ECBDC81D-0D8F-4B2F-AE95-14A124526055}" destId="{686B60E8-C8DD-4187-9B3A-95385088F734}" srcOrd="4" destOrd="0" presId="urn:microsoft.com/office/officeart/2005/8/layout/vList5"/>
    <dgm:cxn modelId="{F177AE2E-88D2-473B-B221-9B40FF022424}" type="presParOf" srcId="{686B60E8-C8DD-4187-9B3A-95385088F734}" destId="{06A25D59-4BF5-40A3-9D1D-E3A339DEA0B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39FEC4-C6B7-4BE3-8FA5-868B63BDE89F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748AF6-1BB7-439B-BA8D-8903F07C1416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dirty="0" err="1" smtClean="0">
              <a:solidFill>
                <a:schemeClr val="bg1"/>
              </a:solidFill>
            </a:rPr>
            <a:t>Gestión</a:t>
          </a:r>
          <a:endParaRPr lang="en-US" dirty="0">
            <a:solidFill>
              <a:schemeClr val="bg1"/>
            </a:solidFill>
          </a:endParaRPr>
        </a:p>
      </dgm:t>
    </dgm:pt>
    <dgm:pt modelId="{B20795D7-E65C-4004-815A-4F67DEBFC145}" type="parTrans" cxnId="{EF3C5F6F-6EA2-4523-95B3-CAB8644A69D5}">
      <dgm:prSet/>
      <dgm:spPr>
        <a:ln>
          <a:solidFill>
            <a:srgbClr val="8B222C"/>
          </a:solidFill>
        </a:ln>
      </dgm:spPr>
      <dgm:t>
        <a:bodyPr/>
        <a:lstStyle/>
        <a:p>
          <a:endParaRPr lang="en-US"/>
        </a:p>
      </dgm:t>
    </dgm:pt>
    <dgm:pt modelId="{745538CB-A663-4670-B0B1-7512FB128EFC}" type="sibTrans" cxnId="{EF3C5F6F-6EA2-4523-95B3-CAB8644A69D5}">
      <dgm:prSet/>
      <dgm:spPr/>
      <dgm:t>
        <a:bodyPr/>
        <a:lstStyle/>
        <a:p>
          <a:endParaRPr lang="en-US"/>
        </a:p>
      </dgm:t>
    </dgm:pt>
    <dgm:pt modelId="{BEAF8074-B827-432C-8FD6-3C89C4A6BAE0}">
      <dgm:prSet/>
      <dgm:spPr>
        <a:solidFill>
          <a:srgbClr val="8B222C"/>
        </a:solidFill>
      </dgm:spPr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</a:rPr>
            <a:t>Colaboración</a:t>
          </a:r>
          <a:endParaRPr lang="en-US" dirty="0">
            <a:solidFill>
              <a:schemeClr val="bg1"/>
            </a:solidFill>
          </a:endParaRPr>
        </a:p>
      </dgm:t>
    </dgm:pt>
    <dgm:pt modelId="{F5091F8E-2E71-449D-A268-06D6B3B52830}" type="parTrans" cxnId="{F2D1244B-6E66-436E-8647-0ACC75E5813B}">
      <dgm:prSet/>
      <dgm:spPr>
        <a:ln>
          <a:solidFill>
            <a:srgbClr val="8B222C"/>
          </a:solidFill>
        </a:ln>
      </dgm:spPr>
      <dgm:t>
        <a:bodyPr/>
        <a:lstStyle/>
        <a:p>
          <a:endParaRPr lang="en-US"/>
        </a:p>
      </dgm:t>
    </dgm:pt>
    <dgm:pt modelId="{12D1EB57-F5FB-46A3-BFB6-535B2F4EE682}" type="sibTrans" cxnId="{F2D1244B-6E66-436E-8647-0ACC75E5813B}">
      <dgm:prSet/>
      <dgm:spPr/>
      <dgm:t>
        <a:bodyPr/>
        <a:lstStyle/>
        <a:p>
          <a:endParaRPr lang="en-US"/>
        </a:p>
      </dgm:t>
    </dgm:pt>
    <dgm:pt modelId="{0A030618-A787-4C98-9089-C431819A3AD6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dirty="0" err="1" smtClean="0">
              <a:solidFill>
                <a:schemeClr val="bg1"/>
              </a:solidFill>
            </a:rPr>
            <a:t>Referencia</a:t>
          </a:r>
          <a:endParaRPr lang="en-US" dirty="0">
            <a:solidFill>
              <a:schemeClr val="bg1"/>
            </a:solidFill>
          </a:endParaRPr>
        </a:p>
      </dgm:t>
    </dgm:pt>
    <dgm:pt modelId="{F1F17CC4-A2DE-4798-99C3-79AE899D63BC}" type="parTrans" cxnId="{2E376D6B-4CC8-4496-A618-588E984A0164}">
      <dgm:prSet/>
      <dgm:spPr>
        <a:ln>
          <a:solidFill>
            <a:srgbClr val="8B222C"/>
          </a:solidFill>
        </a:ln>
      </dgm:spPr>
      <dgm:t>
        <a:bodyPr/>
        <a:lstStyle/>
        <a:p>
          <a:endParaRPr lang="en-US"/>
        </a:p>
      </dgm:t>
    </dgm:pt>
    <dgm:pt modelId="{9F81E766-2D58-40CF-B842-0B8E690A4A4C}" type="sibTrans" cxnId="{2E376D6B-4CC8-4496-A618-588E984A0164}">
      <dgm:prSet/>
      <dgm:spPr/>
      <dgm:t>
        <a:bodyPr/>
        <a:lstStyle/>
        <a:p>
          <a:endParaRPr lang="en-US"/>
        </a:p>
      </dgm:t>
    </dgm:pt>
    <dgm:pt modelId="{7527F9D7-855B-4B1F-90ED-02103E4AAD9B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dirty="0" err="1" smtClean="0">
              <a:solidFill>
                <a:schemeClr val="bg1"/>
              </a:solidFill>
            </a:rPr>
            <a:t>Herramientas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 err="1" smtClean="0">
              <a:solidFill>
                <a:schemeClr val="bg1"/>
              </a:solidFill>
            </a:rPr>
            <a:t>para</a:t>
          </a:r>
          <a:r>
            <a:rPr lang="en-US" dirty="0" smtClean="0">
              <a:solidFill>
                <a:schemeClr val="bg1"/>
              </a:solidFill>
            </a:rPr>
            <a:t> el </a:t>
          </a:r>
          <a:r>
            <a:rPr lang="en-US" dirty="0" err="1" smtClean="0">
              <a:solidFill>
                <a:schemeClr val="bg1"/>
              </a:solidFill>
            </a:rPr>
            <a:t>investigador</a:t>
          </a:r>
          <a:endParaRPr lang="en-US" dirty="0">
            <a:solidFill>
              <a:schemeClr val="bg1"/>
            </a:solidFill>
          </a:endParaRPr>
        </a:p>
      </dgm:t>
    </dgm:pt>
    <dgm:pt modelId="{6F196219-45D6-42AA-99F1-DC5DC8F33B45}" type="parTrans" cxnId="{E917AE58-6544-40E2-802C-2B15335B6E1A}">
      <dgm:prSet/>
      <dgm:spPr/>
      <dgm:t>
        <a:bodyPr/>
        <a:lstStyle/>
        <a:p>
          <a:endParaRPr lang="en-US"/>
        </a:p>
      </dgm:t>
    </dgm:pt>
    <dgm:pt modelId="{1F831FD8-BF53-41FA-8DD3-A0649156A9C6}" type="sibTrans" cxnId="{E917AE58-6544-40E2-802C-2B15335B6E1A}">
      <dgm:prSet/>
      <dgm:spPr/>
      <dgm:t>
        <a:bodyPr/>
        <a:lstStyle/>
        <a:p>
          <a:endParaRPr lang="en-US"/>
        </a:p>
      </dgm:t>
    </dgm:pt>
    <dgm:pt modelId="{79A6EDEF-56CD-4253-A681-2FDE136130E3}" type="pres">
      <dgm:prSet presAssocID="{1A39FEC4-C6B7-4BE3-8FA5-868B63BDE89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48A933-DEBA-4D64-A3E7-ED8D303FCDBB}" type="pres">
      <dgm:prSet presAssocID="{7527F9D7-855B-4B1F-90ED-02103E4AAD9B}" presName="centerShape" presStyleLbl="node0" presStyleIdx="0" presStyleCnt="1" custScaleX="155568" custScaleY="153225"/>
      <dgm:spPr/>
      <dgm:t>
        <a:bodyPr/>
        <a:lstStyle/>
        <a:p>
          <a:endParaRPr lang="en-US"/>
        </a:p>
      </dgm:t>
    </dgm:pt>
    <dgm:pt modelId="{6927AF64-4606-47EB-B9C6-DCE2B0CCFB72}" type="pres">
      <dgm:prSet presAssocID="{B20795D7-E65C-4004-815A-4F67DEBFC145}" presName="Name9" presStyleLbl="parChTrans1D2" presStyleIdx="0" presStyleCnt="3"/>
      <dgm:spPr/>
      <dgm:t>
        <a:bodyPr/>
        <a:lstStyle/>
        <a:p>
          <a:endParaRPr lang="en-US"/>
        </a:p>
      </dgm:t>
    </dgm:pt>
    <dgm:pt modelId="{1E9E0C97-E843-4D4B-84A6-E89908DB4911}" type="pres">
      <dgm:prSet presAssocID="{B20795D7-E65C-4004-815A-4F67DEBFC145}" presName="connTx" presStyleLbl="parChTrans1D2" presStyleIdx="0" presStyleCnt="3"/>
      <dgm:spPr/>
      <dgm:t>
        <a:bodyPr/>
        <a:lstStyle/>
        <a:p>
          <a:endParaRPr lang="en-US"/>
        </a:p>
      </dgm:t>
    </dgm:pt>
    <dgm:pt modelId="{0FA54DD6-F49F-476E-9EE6-A042072DE1F7}" type="pres">
      <dgm:prSet presAssocID="{D1748AF6-1BB7-439B-BA8D-8903F07C1416}" presName="node" presStyleLbl="node1" presStyleIdx="0" presStyleCnt="3" custScaleX="85728" custScaleY="863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484EC0-1D44-4E52-9629-67BE2FC7E109}" type="pres">
      <dgm:prSet presAssocID="{F5091F8E-2E71-449D-A268-06D6B3B52830}" presName="Name9" presStyleLbl="parChTrans1D2" presStyleIdx="1" presStyleCnt="3"/>
      <dgm:spPr/>
      <dgm:t>
        <a:bodyPr/>
        <a:lstStyle/>
        <a:p>
          <a:endParaRPr lang="en-US"/>
        </a:p>
      </dgm:t>
    </dgm:pt>
    <dgm:pt modelId="{FFD50D7D-B700-4540-92C0-6ACF1FED2D32}" type="pres">
      <dgm:prSet presAssocID="{F5091F8E-2E71-449D-A268-06D6B3B52830}" presName="connTx" presStyleLbl="parChTrans1D2" presStyleIdx="1" presStyleCnt="3"/>
      <dgm:spPr/>
      <dgm:t>
        <a:bodyPr/>
        <a:lstStyle/>
        <a:p>
          <a:endParaRPr lang="en-US"/>
        </a:p>
      </dgm:t>
    </dgm:pt>
    <dgm:pt modelId="{A6138395-9A2A-4068-B495-17E09D412B43}" type="pres">
      <dgm:prSet presAssocID="{BEAF8074-B827-432C-8FD6-3C89C4A6BAE0}" presName="node" presStyleLbl="node1" presStyleIdx="1" presStyleCnt="3" custScaleX="85728" custScaleY="863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1FA638-7099-41B6-9970-AD1994660E33}" type="pres">
      <dgm:prSet presAssocID="{F1F17CC4-A2DE-4798-99C3-79AE899D63BC}" presName="Name9" presStyleLbl="parChTrans1D2" presStyleIdx="2" presStyleCnt="3"/>
      <dgm:spPr/>
      <dgm:t>
        <a:bodyPr/>
        <a:lstStyle/>
        <a:p>
          <a:endParaRPr lang="en-US"/>
        </a:p>
      </dgm:t>
    </dgm:pt>
    <dgm:pt modelId="{AFC82305-D75F-430E-AAA9-246AF0D0D0F4}" type="pres">
      <dgm:prSet presAssocID="{F1F17CC4-A2DE-4798-99C3-79AE899D63B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B08EC8AB-A1F7-46A3-95B7-5E7F90DD9EA5}" type="pres">
      <dgm:prSet presAssocID="{0A030618-A787-4C98-9089-C431819A3AD6}" presName="node" presStyleLbl="node1" presStyleIdx="2" presStyleCnt="3" custScaleX="85728" custScaleY="863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48323E-4F78-4C59-AE88-87B75A5B2F40}" type="presOf" srcId="{F5091F8E-2E71-449D-A268-06D6B3B52830}" destId="{FFD50D7D-B700-4540-92C0-6ACF1FED2D32}" srcOrd="1" destOrd="0" presId="urn:microsoft.com/office/officeart/2005/8/layout/radial1"/>
    <dgm:cxn modelId="{3F82E25E-44C6-449E-A6DC-645C8D267DBF}" type="presOf" srcId="{D1748AF6-1BB7-439B-BA8D-8903F07C1416}" destId="{0FA54DD6-F49F-476E-9EE6-A042072DE1F7}" srcOrd="0" destOrd="0" presId="urn:microsoft.com/office/officeart/2005/8/layout/radial1"/>
    <dgm:cxn modelId="{98B637B1-9CC4-493D-A97D-C7548A3B5ADC}" type="presOf" srcId="{F1F17CC4-A2DE-4798-99C3-79AE899D63BC}" destId="{AFC82305-D75F-430E-AAA9-246AF0D0D0F4}" srcOrd="1" destOrd="0" presId="urn:microsoft.com/office/officeart/2005/8/layout/radial1"/>
    <dgm:cxn modelId="{11584A9D-C413-4836-A72E-6F756F8CC951}" type="presOf" srcId="{7527F9D7-855B-4B1F-90ED-02103E4AAD9B}" destId="{3448A933-DEBA-4D64-A3E7-ED8D303FCDBB}" srcOrd="0" destOrd="0" presId="urn:microsoft.com/office/officeart/2005/8/layout/radial1"/>
    <dgm:cxn modelId="{EF3C5F6F-6EA2-4523-95B3-CAB8644A69D5}" srcId="{7527F9D7-855B-4B1F-90ED-02103E4AAD9B}" destId="{D1748AF6-1BB7-439B-BA8D-8903F07C1416}" srcOrd="0" destOrd="0" parTransId="{B20795D7-E65C-4004-815A-4F67DEBFC145}" sibTransId="{745538CB-A663-4670-B0B1-7512FB128EFC}"/>
    <dgm:cxn modelId="{C93A5AC5-42B1-47C8-93EA-B363EE43B194}" type="presOf" srcId="{B20795D7-E65C-4004-815A-4F67DEBFC145}" destId="{6927AF64-4606-47EB-B9C6-DCE2B0CCFB72}" srcOrd="0" destOrd="0" presId="urn:microsoft.com/office/officeart/2005/8/layout/radial1"/>
    <dgm:cxn modelId="{3197BC35-057E-44C7-9AC2-CE1F36BE1DBD}" type="presOf" srcId="{BEAF8074-B827-432C-8FD6-3C89C4A6BAE0}" destId="{A6138395-9A2A-4068-B495-17E09D412B43}" srcOrd="0" destOrd="0" presId="urn:microsoft.com/office/officeart/2005/8/layout/radial1"/>
    <dgm:cxn modelId="{0B684501-7465-4161-8BC8-8BE176A49F80}" type="presOf" srcId="{F5091F8E-2E71-449D-A268-06D6B3B52830}" destId="{C1484EC0-1D44-4E52-9629-67BE2FC7E109}" srcOrd="0" destOrd="0" presId="urn:microsoft.com/office/officeart/2005/8/layout/radial1"/>
    <dgm:cxn modelId="{6F7AC0A0-DE07-4CD2-AC09-B4592BDF4744}" type="presOf" srcId="{B20795D7-E65C-4004-815A-4F67DEBFC145}" destId="{1E9E0C97-E843-4D4B-84A6-E89908DB4911}" srcOrd="1" destOrd="0" presId="urn:microsoft.com/office/officeart/2005/8/layout/radial1"/>
    <dgm:cxn modelId="{F2D1244B-6E66-436E-8647-0ACC75E5813B}" srcId="{7527F9D7-855B-4B1F-90ED-02103E4AAD9B}" destId="{BEAF8074-B827-432C-8FD6-3C89C4A6BAE0}" srcOrd="1" destOrd="0" parTransId="{F5091F8E-2E71-449D-A268-06D6B3B52830}" sibTransId="{12D1EB57-F5FB-46A3-BFB6-535B2F4EE682}"/>
    <dgm:cxn modelId="{41CC348B-F95B-4000-ACBA-0617E850D839}" type="presOf" srcId="{0A030618-A787-4C98-9089-C431819A3AD6}" destId="{B08EC8AB-A1F7-46A3-95B7-5E7F90DD9EA5}" srcOrd="0" destOrd="0" presId="urn:microsoft.com/office/officeart/2005/8/layout/radial1"/>
    <dgm:cxn modelId="{E917AE58-6544-40E2-802C-2B15335B6E1A}" srcId="{1A39FEC4-C6B7-4BE3-8FA5-868B63BDE89F}" destId="{7527F9D7-855B-4B1F-90ED-02103E4AAD9B}" srcOrd="0" destOrd="0" parTransId="{6F196219-45D6-42AA-99F1-DC5DC8F33B45}" sibTransId="{1F831FD8-BF53-41FA-8DD3-A0649156A9C6}"/>
    <dgm:cxn modelId="{56830A30-F5D1-4297-A19B-44C0A84369B3}" type="presOf" srcId="{1A39FEC4-C6B7-4BE3-8FA5-868B63BDE89F}" destId="{79A6EDEF-56CD-4253-A681-2FDE136130E3}" srcOrd="0" destOrd="0" presId="urn:microsoft.com/office/officeart/2005/8/layout/radial1"/>
    <dgm:cxn modelId="{37AC65FC-4A85-4CC0-9C2F-D78C2CF0672F}" type="presOf" srcId="{F1F17CC4-A2DE-4798-99C3-79AE899D63BC}" destId="{191FA638-7099-41B6-9970-AD1994660E33}" srcOrd="0" destOrd="0" presId="urn:microsoft.com/office/officeart/2005/8/layout/radial1"/>
    <dgm:cxn modelId="{2E376D6B-4CC8-4496-A618-588E984A0164}" srcId="{7527F9D7-855B-4B1F-90ED-02103E4AAD9B}" destId="{0A030618-A787-4C98-9089-C431819A3AD6}" srcOrd="2" destOrd="0" parTransId="{F1F17CC4-A2DE-4798-99C3-79AE899D63BC}" sibTransId="{9F81E766-2D58-40CF-B842-0B8E690A4A4C}"/>
    <dgm:cxn modelId="{FCA4F080-772A-47B8-84D0-816EB59D2CF0}" type="presParOf" srcId="{79A6EDEF-56CD-4253-A681-2FDE136130E3}" destId="{3448A933-DEBA-4D64-A3E7-ED8D303FCDBB}" srcOrd="0" destOrd="0" presId="urn:microsoft.com/office/officeart/2005/8/layout/radial1"/>
    <dgm:cxn modelId="{010DA883-321B-407B-B186-362C1F6147B7}" type="presParOf" srcId="{79A6EDEF-56CD-4253-A681-2FDE136130E3}" destId="{6927AF64-4606-47EB-B9C6-DCE2B0CCFB72}" srcOrd="1" destOrd="0" presId="urn:microsoft.com/office/officeart/2005/8/layout/radial1"/>
    <dgm:cxn modelId="{FC00A3D8-280F-4D96-AC2E-8F3D19810D77}" type="presParOf" srcId="{6927AF64-4606-47EB-B9C6-DCE2B0CCFB72}" destId="{1E9E0C97-E843-4D4B-84A6-E89908DB4911}" srcOrd="0" destOrd="0" presId="urn:microsoft.com/office/officeart/2005/8/layout/radial1"/>
    <dgm:cxn modelId="{6E7EAB54-5D88-4E4C-898C-486BF0C20FC6}" type="presParOf" srcId="{79A6EDEF-56CD-4253-A681-2FDE136130E3}" destId="{0FA54DD6-F49F-476E-9EE6-A042072DE1F7}" srcOrd="2" destOrd="0" presId="urn:microsoft.com/office/officeart/2005/8/layout/radial1"/>
    <dgm:cxn modelId="{74891BA3-391A-4F1D-A337-E946D0F663D9}" type="presParOf" srcId="{79A6EDEF-56CD-4253-A681-2FDE136130E3}" destId="{C1484EC0-1D44-4E52-9629-67BE2FC7E109}" srcOrd="3" destOrd="0" presId="urn:microsoft.com/office/officeart/2005/8/layout/radial1"/>
    <dgm:cxn modelId="{86B1937B-F259-4C08-AF67-66F6CED7077C}" type="presParOf" srcId="{C1484EC0-1D44-4E52-9629-67BE2FC7E109}" destId="{FFD50D7D-B700-4540-92C0-6ACF1FED2D32}" srcOrd="0" destOrd="0" presId="urn:microsoft.com/office/officeart/2005/8/layout/radial1"/>
    <dgm:cxn modelId="{ED6B64A2-8C82-415D-9E25-A3C3B426D10D}" type="presParOf" srcId="{79A6EDEF-56CD-4253-A681-2FDE136130E3}" destId="{A6138395-9A2A-4068-B495-17E09D412B43}" srcOrd="4" destOrd="0" presId="urn:microsoft.com/office/officeart/2005/8/layout/radial1"/>
    <dgm:cxn modelId="{F1368D20-83CF-44C5-8D5F-4B071FB7D86E}" type="presParOf" srcId="{79A6EDEF-56CD-4253-A681-2FDE136130E3}" destId="{191FA638-7099-41B6-9970-AD1994660E33}" srcOrd="5" destOrd="0" presId="urn:microsoft.com/office/officeart/2005/8/layout/radial1"/>
    <dgm:cxn modelId="{E6779BD2-0987-4457-88B8-F32EE4C18924}" type="presParOf" srcId="{191FA638-7099-41B6-9970-AD1994660E33}" destId="{AFC82305-D75F-430E-AAA9-246AF0D0D0F4}" srcOrd="0" destOrd="0" presId="urn:microsoft.com/office/officeart/2005/8/layout/radial1"/>
    <dgm:cxn modelId="{43344011-9F35-4E6F-8B3D-5E64BCA6A38D}" type="presParOf" srcId="{79A6EDEF-56CD-4253-A681-2FDE136130E3}" destId="{B08EC8AB-A1F7-46A3-95B7-5E7F90DD9EA5}" srcOrd="6" destOrd="0" presId="urn:microsoft.com/office/officeart/2005/8/layout/radial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9687260-4D71-480F-AC16-258AC7AAE597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112D92-AFC4-4E59-8289-6CD4D3EE8EF1}">
      <dgm:prSet phldrT="[Texto]"/>
      <dgm:spPr>
        <a:solidFill>
          <a:srgbClr val="8B222C"/>
        </a:solidFill>
      </dgm:spPr>
      <dgm:t>
        <a:bodyPr/>
        <a:lstStyle/>
        <a:p>
          <a:pPr rtl="0"/>
          <a:r>
            <a:rPr lang="en-US" dirty="0" err="1" smtClean="0">
              <a:latin typeface="Garamond" pitchFamily="18" charset="0"/>
            </a:rPr>
            <a:t>Selección</a:t>
          </a:r>
          <a:r>
            <a:rPr lang="en-US" dirty="0" smtClean="0">
              <a:latin typeface="Garamond" pitchFamily="18" charset="0"/>
            </a:rPr>
            <a:t> de </a:t>
          </a:r>
          <a:r>
            <a:rPr lang="en-US" dirty="0" err="1" smtClean="0">
              <a:latin typeface="Garamond" pitchFamily="18" charset="0"/>
            </a:rPr>
            <a:t>títulos</a:t>
          </a:r>
          <a:r>
            <a:rPr lang="en-US" dirty="0" smtClean="0">
              <a:latin typeface="Garamond" pitchFamily="18" charset="0"/>
            </a:rPr>
            <a:t> en JCR Social Sciences Edition</a:t>
          </a:r>
          <a:endParaRPr lang="en-US" dirty="0">
            <a:latin typeface="Garamond" pitchFamily="18" charset="0"/>
          </a:endParaRPr>
        </a:p>
      </dgm:t>
    </dgm:pt>
    <dgm:pt modelId="{E8914737-7564-4846-BCA6-3E1EC8BB6017}" type="parTrans" cxnId="{622A8F35-ECA6-4F88-A743-D1E0777F92F8}">
      <dgm:prSet/>
      <dgm:spPr/>
      <dgm:t>
        <a:bodyPr/>
        <a:lstStyle/>
        <a:p>
          <a:endParaRPr lang="en-US"/>
        </a:p>
      </dgm:t>
    </dgm:pt>
    <dgm:pt modelId="{137E13BD-11B9-4359-9CF1-4AEF6DD21D76}" type="sibTrans" cxnId="{622A8F35-ECA6-4F88-A743-D1E0777F92F8}">
      <dgm:prSet/>
      <dgm:spPr/>
      <dgm:t>
        <a:bodyPr/>
        <a:lstStyle/>
        <a:p>
          <a:endParaRPr lang="en-US"/>
        </a:p>
      </dgm:t>
    </dgm:pt>
    <dgm:pt modelId="{E1D71361-23C6-4E91-9EA9-D99ABF8A1D2D}">
      <dgm:prSet/>
      <dgm:spPr>
        <a:ln>
          <a:solidFill>
            <a:srgbClr val="8B222C">
              <a:alpha val="90000"/>
            </a:srgbClr>
          </a:solidFill>
        </a:ln>
      </dgm:spPr>
      <dgm:t>
        <a:bodyPr/>
        <a:lstStyle/>
        <a:p>
          <a:pPr rtl="0"/>
          <a:r>
            <a:rPr lang="en-US" dirty="0" smtClean="0">
              <a:latin typeface="Garamond" pitchFamily="18" charset="0"/>
            </a:rPr>
            <a:t>10 </a:t>
          </a:r>
          <a:r>
            <a:rPr lang="en-US" dirty="0" err="1" smtClean="0">
              <a:latin typeface="Garamond" pitchFamily="18" charset="0"/>
            </a:rPr>
            <a:t>revistas</a:t>
          </a:r>
          <a:r>
            <a:rPr lang="en-US" dirty="0" smtClean="0">
              <a:latin typeface="Garamond" pitchFamily="18" charset="0"/>
            </a:rPr>
            <a:t> con el factor de </a:t>
          </a:r>
          <a:r>
            <a:rPr lang="en-US" dirty="0" err="1" smtClean="0">
              <a:latin typeface="Garamond" pitchFamily="18" charset="0"/>
            </a:rPr>
            <a:t>impacto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más</a:t>
          </a:r>
          <a:r>
            <a:rPr lang="en-US" dirty="0" smtClean="0">
              <a:latin typeface="Garamond" pitchFamily="18" charset="0"/>
            </a:rPr>
            <a:t> alto</a:t>
          </a:r>
          <a:endParaRPr lang="en-US" dirty="0">
            <a:latin typeface="Garamond" pitchFamily="18" charset="0"/>
          </a:endParaRPr>
        </a:p>
      </dgm:t>
    </dgm:pt>
    <dgm:pt modelId="{4C0AEAB7-D4BC-4179-BC0D-44BE422BDDF6}" type="parTrans" cxnId="{135A1186-899E-411B-A444-29E283876A23}">
      <dgm:prSet/>
      <dgm:spPr/>
      <dgm:t>
        <a:bodyPr/>
        <a:lstStyle/>
        <a:p>
          <a:endParaRPr lang="en-US"/>
        </a:p>
      </dgm:t>
    </dgm:pt>
    <dgm:pt modelId="{1525E22F-AD88-4A10-8907-5C476D375241}" type="sibTrans" cxnId="{135A1186-899E-411B-A444-29E283876A23}">
      <dgm:prSet/>
      <dgm:spPr/>
      <dgm:t>
        <a:bodyPr/>
        <a:lstStyle/>
        <a:p>
          <a:endParaRPr lang="en-US"/>
        </a:p>
      </dgm:t>
    </dgm:pt>
    <dgm:pt modelId="{27E217A9-2459-43B2-A483-4DAC45718F0C}">
      <dgm:prSet/>
      <dgm:spPr>
        <a:ln>
          <a:solidFill>
            <a:srgbClr val="8B222C">
              <a:alpha val="90000"/>
            </a:srgbClr>
          </a:solidFill>
        </a:ln>
      </dgm:spPr>
      <dgm:t>
        <a:bodyPr/>
        <a:lstStyle/>
        <a:p>
          <a:pPr rtl="0"/>
          <a:r>
            <a:rPr lang="en-US" dirty="0" smtClean="0">
              <a:latin typeface="Garamond" pitchFamily="18" charset="0"/>
            </a:rPr>
            <a:t>10 </a:t>
          </a:r>
          <a:r>
            <a:rPr lang="en-US" dirty="0" err="1" smtClean="0">
              <a:latin typeface="Garamond" pitchFamily="18" charset="0"/>
            </a:rPr>
            <a:t>revistas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españolas</a:t>
          </a:r>
          <a:r>
            <a:rPr lang="en-US" dirty="0" smtClean="0">
              <a:latin typeface="Garamond" pitchFamily="18" charset="0"/>
            </a:rPr>
            <a:t> con el factor de </a:t>
          </a:r>
          <a:r>
            <a:rPr lang="en-US" dirty="0" err="1" smtClean="0">
              <a:latin typeface="Garamond" pitchFamily="18" charset="0"/>
            </a:rPr>
            <a:t>impacto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más</a:t>
          </a:r>
          <a:r>
            <a:rPr lang="en-US" dirty="0" smtClean="0">
              <a:latin typeface="Garamond" pitchFamily="18" charset="0"/>
            </a:rPr>
            <a:t> alto</a:t>
          </a:r>
          <a:endParaRPr lang="en-US" dirty="0">
            <a:latin typeface="Garamond" pitchFamily="18" charset="0"/>
          </a:endParaRPr>
        </a:p>
      </dgm:t>
    </dgm:pt>
    <dgm:pt modelId="{ECE78A83-842D-495A-8DB5-3F8A1EAE9044}" type="parTrans" cxnId="{0DB5694B-CE65-4855-BCB1-5EE2899327C4}">
      <dgm:prSet/>
      <dgm:spPr/>
      <dgm:t>
        <a:bodyPr/>
        <a:lstStyle/>
        <a:p>
          <a:endParaRPr lang="en-US"/>
        </a:p>
      </dgm:t>
    </dgm:pt>
    <dgm:pt modelId="{A0EFCE94-FD7A-4570-90DB-D9DB282A1CFA}" type="sibTrans" cxnId="{0DB5694B-CE65-4855-BCB1-5EE2899327C4}">
      <dgm:prSet/>
      <dgm:spPr/>
      <dgm:t>
        <a:bodyPr/>
        <a:lstStyle/>
        <a:p>
          <a:endParaRPr lang="en-US"/>
        </a:p>
      </dgm:t>
    </dgm:pt>
    <dgm:pt modelId="{6367D824-F2A6-4668-83B7-BE02649B0367}">
      <dgm:prSet/>
      <dgm:spPr>
        <a:solidFill>
          <a:srgbClr val="8B222C"/>
        </a:solidFill>
      </dgm:spPr>
      <dgm:t>
        <a:bodyPr/>
        <a:lstStyle/>
        <a:p>
          <a:pPr rtl="0"/>
          <a:r>
            <a:rPr lang="en-US" smtClean="0">
              <a:latin typeface="Garamond" pitchFamily="18" charset="0"/>
            </a:rPr>
            <a:t>Análisis en Mendeley:</a:t>
          </a:r>
          <a:endParaRPr lang="en-US" dirty="0">
            <a:latin typeface="Garamond" pitchFamily="18" charset="0"/>
          </a:endParaRPr>
        </a:p>
      </dgm:t>
    </dgm:pt>
    <dgm:pt modelId="{6DE258EA-4FBC-49DB-891F-94420A2FBED6}" type="parTrans" cxnId="{6F96D0BA-6686-4B76-A3F1-5523FE18624B}">
      <dgm:prSet/>
      <dgm:spPr/>
      <dgm:t>
        <a:bodyPr/>
        <a:lstStyle/>
        <a:p>
          <a:endParaRPr lang="en-US"/>
        </a:p>
      </dgm:t>
    </dgm:pt>
    <dgm:pt modelId="{392AF13F-F41E-47C3-8C65-B53CE21323EF}" type="sibTrans" cxnId="{6F96D0BA-6686-4B76-A3F1-5523FE18624B}">
      <dgm:prSet/>
      <dgm:spPr/>
      <dgm:t>
        <a:bodyPr/>
        <a:lstStyle/>
        <a:p>
          <a:endParaRPr lang="en-US"/>
        </a:p>
      </dgm:t>
    </dgm:pt>
    <dgm:pt modelId="{523E2B97-87B8-4539-8991-8AFC665B821C}">
      <dgm:prSet/>
      <dgm:spPr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dirty="0" err="1" smtClean="0">
              <a:latin typeface="Garamond" pitchFamily="18" charset="0"/>
            </a:rPr>
            <a:t>Número</a:t>
          </a:r>
          <a:r>
            <a:rPr lang="en-US" dirty="0" smtClean="0">
              <a:latin typeface="Garamond" pitchFamily="18" charset="0"/>
            </a:rPr>
            <a:t> de </a:t>
          </a:r>
          <a:r>
            <a:rPr lang="en-US" dirty="0" err="1" smtClean="0">
              <a:latin typeface="Garamond" pitchFamily="18" charset="0"/>
            </a:rPr>
            <a:t>artículos</a:t>
          </a:r>
          <a:r>
            <a:rPr lang="en-US" dirty="0" smtClean="0">
              <a:latin typeface="Garamond" pitchFamily="18" charset="0"/>
            </a:rPr>
            <a:t> en </a:t>
          </a:r>
          <a:r>
            <a:rPr lang="en-US" dirty="0" err="1" smtClean="0">
              <a:latin typeface="Garamond" pitchFamily="18" charset="0"/>
            </a:rPr>
            <a:t>Mendeley</a:t>
          </a:r>
          <a:endParaRPr lang="en-US" dirty="0">
            <a:latin typeface="Garamond" pitchFamily="18" charset="0"/>
          </a:endParaRPr>
        </a:p>
      </dgm:t>
    </dgm:pt>
    <dgm:pt modelId="{B5A8CA62-DDE9-4045-A93E-E68641800354}" type="parTrans" cxnId="{C50D3CB9-0AFF-4798-90AE-34F0674B65A2}">
      <dgm:prSet/>
      <dgm:spPr/>
      <dgm:t>
        <a:bodyPr/>
        <a:lstStyle/>
        <a:p>
          <a:endParaRPr lang="en-US"/>
        </a:p>
      </dgm:t>
    </dgm:pt>
    <dgm:pt modelId="{09953B4F-56EB-4E12-A1CF-DF2123471CF6}" type="sibTrans" cxnId="{C50D3CB9-0AFF-4798-90AE-34F0674B65A2}">
      <dgm:prSet/>
      <dgm:spPr/>
      <dgm:t>
        <a:bodyPr/>
        <a:lstStyle/>
        <a:p>
          <a:endParaRPr lang="en-US"/>
        </a:p>
      </dgm:t>
    </dgm:pt>
    <dgm:pt modelId="{99C279E6-27A5-4736-BAA2-A55B57F16A82}">
      <dgm:prSet/>
      <dgm:spPr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dirty="0" err="1" smtClean="0">
              <a:latin typeface="Garamond" pitchFamily="18" charset="0"/>
            </a:rPr>
            <a:t>Número</a:t>
          </a:r>
          <a:r>
            <a:rPr lang="en-US" dirty="0" smtClean="0">
              <a:latin typeface="Garamond" pitchFamily="18" charset="0"/>
            </a:rPr>
            <a:t> de </a:t>
          </a:r>
          <a:r>
            <a:rPr lang="en-US" dirty="0" err="1" smtClean="0">
              <a:latin typeface="Garamond" pitchFamily="18" charset="0"/>
            </a:rPr>
            <a:t>Lectores</a:t>
          </a:r>
          <a:r>
            <a:rPr lang="en-US" b="1" dirty="0" smtClean="0">
              <a:latin typeface="Garamond" pitchFamily="18" charset="0"/>
            </a:rPr>
            <a:t>*</a:t>
          </a:r>
          <a:endParaRPr lang="en-US" b="1" dirty="0">
            <a:latin typeface="Garamond" pitchFamily="18" charset="0"/>
          </a:endParaRPr>
        </a:p>
      </dgm:t>
    </dgm:pt>
    <dgm:pt modelId="{0BFA76DF-B226-470D-B905-81391ABE36F7}" type="parTrans" cxnId="{48DCB2CF-1B68-4C94-90CE-7198EA81CC3E}">
      <dgm:prSet/>
      <dgm:spPr/>
      <dgm:t>
        <a:bodyPr/>
        <a:lstStyle/>
        <a:p>
          <a:endParaRPr lang="en-US"/>
        </a:p>
      </dgm:t>
    </dgm:pt>
    <dgm:pt modelId="{F267A7AD-B989-45ED-8DDF-54B647A056E8}" type="sibTrans" cxnId="{48DCB2CF-1B68-4C94-90CE-7198EA81CC3E}">
      <dgm:prSet/>
      <dgm:spPr/>
      <dgm:t>
        <a:bodyPr/>
        <a:lstStyle/>
        <a:p>
          <a:endParaRPr lang="en-US"/>
        </a:p>
      </dgm:t>
    </dgm:pt>
    <dgm:pt modelId="{DF8121FF-3713-4819-B90F-9336F53A9745}">
      <dgm:prSet/>
      <dgm:spPr>
        <a:ln>
          <a:solidFill>
            <a:srgbClr val="8B222C"/>
          </a:solidFill>
        </a:ln>
      </dgm:spPr>
      <dgm:t>
        <a:bodyPr/>
        <a:lstStyle/>
        <a:p>
          <a:pPr rtl="0"/>
          <a:r>
            <a:rPr lang="en-US" smtClean="0">
              <a:latin typeface="Garamond" pitchFamily="18" charset="0"/>
            </a:rPr>
            <a:t>Cálculo del nº de lectores por artículo</a:t>
          </a:r>
          <a:endParaRPr lang="en-US" dirty="0">
            <a:latin typeface="Garamond" pitchFamily="18" charset="0"/>
          </a:endParaRPr>
        </a:p>
      </dgm:t>
    </dgm:pt>
    <dgm:pt modelId="{F3DEC3DF-BAC4-49BD-8FD8-261D9428F21C}" type="parTrans" cxnId="{B64E8C23-009D-46E0-81D6-11E3A4A12020}">
      <dgm:prSet/>
      <dgm:spPr/>
      <dgm:t>
        <a:bodyPr/>
        <a:lstStyle/>
        <a:p>
          <a:endParaRPr lang="en-US"/>
        </a:p>
      </dgm:t>
    </dgm:pt>
    <dgm:pt modelId="{C530D3E5-1F12-4E67-88F7-7BC1E08615D9}" type="sibTrans" cxnId="{B64E8C23-009D-46E0-81D6-11E3A4A12020}">
      <dgm:prSet/>
      <dgm:spPr/>
      <dgm:t>
        <a:bodyPr/>
        <a:lstStyle/>
        <a:p>
          <a:endParaRPr lang="en-US"/>
        </a:p>
      </dgm:t>
    </dgm:pt>
    <dgm:pt modelId="{B08E4A2C-D55A-467F-90BA-48358B39A188}" type="pres">
      <dgm:prSet presAssocID="{D9687260-4D71-480F-AC16-258AC7AAE59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811B89-8D85-44D3-A89F-CF641E00B425}" type="pres">
      <dgm:prSet presAssocID="{2D112D92-AFC4-4E59-8289-6CD4D3EE8EF1}" presName="compNode" presStyleCnt="0"/>
      <dgm:spPr/>
    </dgm:pt>
    <dgm:pt modelId="{FE37A3AF-CECE-46EA-B663-C2A8489CB7E2}" type="pres">
      <dgm:prSet presAssocID="{2D112D92-AFC4-4E59-8289-6CD4D3EE8EF1}" presName="noGeometry" presStyleCnt="0"/>
      <dgm:spPr/>
    </dgm:pt>
    <dgm:pt modelId="{26E38B3F-1681-417C-9759-18BEE75DF9FD}" type="pres">
      <dgm:prSet presAssocID="{2D112D92-AFC4-4E59-8289-6CD4D3EE8EF1}" presName="childTextVisible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9A58D-D1A2-4BFE-9B83-F9FFA4DE0F6C}" type="pres">
      <dgm:prSet presAssocID="{2D112D92-AFC4-4E59-8289-6CD4D3EE8EF1}" presName="childTextHidden" presStyleLbl="bgAccFollowNode1" presStyleIdx="0" presStyleCnt="2"/>
      <dgm:spPr/>
      <dgm:t>
        <a:bodyPr/>
        <a:lstStyle/>
        <a:p>
          <a:endParaRPr lang="en-US"/>
        </a:p>
      </dgm:t>
    </dgm:pt>
    <dgm:pt modelId="{CE1877F0-CA5E-4CC1-BB4B-BA674689438A}" type="pres">
      <dgm:prSet presAssocID="{2D112D92-AFC4-4E59-8289-6CD4D3EE8EF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CC9B39-AAEC-4AFF-8B65-1A05506D3CD8}" type="pres">
      <dgm:prSet presAssocID="{2D112D92-AFC4-4E59-8289-6CD4D3EE8EF1}" presName="aSpace" presStyleCnt="0"/>
      <dgm:spPr/>
    </dgm:pt>
    <dgm:pt modelId="{FF98DC0C-14D0-4B20-B73A-29C3F9CDCF6A}" type="pres">
      <dgm:prSet presAssocID="{6367D824-F2A6-4668-83B7-BE02649B0367}" presName="compNode" presStyleCnt="0"/>
      <dgm:spPr/>
    </dgm:pt>
    <dgm:pt modelId="{83D2E845-3B4D-468E-875E-A0407D886B18}" type="pres">
      <dgm:prSet presAssocID="{6367D824-F2A6-4668-83B7-BE02649B0367}" presName="noGeometry" presStyleCnt="0"/>
      <dgm:spPr/>
    </dgm:pt>
    <dgm:pt modelId="{711FDD51-7A8C-4679-A549-9719E4578478}" type="pres">
      <dgm:prSet presAssocID="{6367D824-F2A6-4668-83B7-BE02649B0367}" presName="childTextVisible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028F4C-F262-4AA0-B4A2-9508AAA01F8A}" type="pres">
      <dgm:prSet presAssocID="{6367D824-F2A6-4668-83B7-BE02649B0367}" presName="childTextHidden" presStyleLbl="bgAccFollowNode1" presStyleIdx="1" presStyleCnt="2"/>
      <dgm:spPr/>
      <dgm:t>
        <a:bodyPr/>
        <a:lstStyle/>
        <a:p>
          <a:endParaRPr lang="en-US"/>
        </a:p>
      </dgm:t>
    </dgm:pt>
    <dgm:pt modelId="{B929DD6E-DB5C-49C1-B081-7CDC8CD20AB0}" type="pres">
      <dgm:prSet presAssocID="{6367D824-F2A6-4668-83B7-BE02649B0367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9D876C-2109-44D2-8CDC-EC2CF9C24B7B}" type="presOf" srcId="{DF8121FF-3713-4819-B90F-9336F53A9745}" destId="{99028F4C-F262-4AA0-B4A2-9508AAA01F8A}" srcOrd="1" destOrd="2" presId="urn:microsoft.com/office/officeart/2005/8/layout/hProcess6"/>
    <dgm:cxn modelId="{C50D3CB9-0AFF-4798-90AE-34F0674B65A2}" srcId="{6367D824-F2A6-4668-83B7-BE02649B0367}" destId="{523E2B97-87B8-4539-8991-8AFC665B821C}" srcOrd="0" destOrd="0" parTransId="{B5A8CA62-DDE9-4045-A93E-E68641800354}" sibTransId="{09953B4F-56EB-4E12-A1CF-DF2123471CF6}"/>
    <dgm:cxn modelId="{C4EE3D8C-C9DA-4A23-ADC7-F8503FEA4246}" type="presOf" srcId="{99C279E6-27A5-4736-BAA2-A55B57F16A82}" destId="{711FDD51-7A8C-4679-A549-9719E4578478}" srcOrd="0" destOrd="1" presId="urn:microsoft.com/office/officeart/2005/8/layout/hProcess6"/>
    <dgm:cxn modelId="{135A1186-899E-411B-A444-29E283876A23}" srcId="{2D112D92-AFC4-4E59-8289-6CD4D3EE8EF1}" destId="{E1D71361-23C6-4E91-9EA9-D99ABF8A1D2D}" srcOrd="0" destOrd="0" parTransId="{4C0AEAB7-D4BC-4179-BC0D-44BE422BDDF6}" sibTransId="{1525E22F-AD88-4A10-8907-5C476D375241}"/>
    <dgm:cxn modelId="{5E396200-7C87-4FD8-A32B-9A8259DD7019}" type="presOf" srcId="{6367D824-F2A6-4668-83B7-BE02649B0367}" destId="{B929DD6E-DB5C-49C1-B081-7CDC8CD20AB0}" srcOrd="0" destOrd="0" presId="urn:microsoft.com/office/officeart/2005/8/layout/hProcess6"/>
    <dgm:cxn modelId="{622A8F35-ECA6-4F88-A743-D1E0777F92F8}" srcId="{D9687260-4D71-480F-AC16-258AC7AAE597}" destId="{2D112D92-AFC4-4E59-8289-6CD4D3EE8EF1}" srcOrd="0" destOrd="0" parTransId="{E8914737-7564-4846-BCA6-3E1EC8BB6017}" sibTransId="{137E13BD-11B9-4359-9CF1-4AEF6DD21D76}"/>
    <dgm:cxn modelId="{9B33456E-E6D2-4394-8D59-B753C13FD27E}" type="presOf" srcId="{27E217A9-2459-43B2-A483-4DAC45718F0C}" destId="{7E59A58D-D1A2-4BFE-9B83-F9FFA4DE0F6C}" srcOrd="1" destOrd="1" presId="urn:microsoft.com/office/officeart/2005/8/layout/hProcess6"/>
    <dgm:cxn modelId="{CF125E3F-2CD7-483C-8E92-FFB15BBC1BFE}" type="presOf" srcId="{523E2B97-87B8-4539-8991-8AFC665B821C}" destId="{711FDD51-7A8C-4679-A549-9719E4578478}" srcOrd="0" destOrd="0" presId="urn:microsoft.com/office/officeart/2005/8/layout/hProcess6"/>
    <dgm:cxn modelId="{C206ADD1-FA1B-4E81-96F1-D1733635F5AB}" type="presOf" srcId="{99C279E6-27A5-4736-BAA2-A55B57F16A82}" destId="{99028F4C-F262-4AA0-B4A2-9508AAA01F8A}" srcOrd="1" destOrd="1" presId="urn:microsoft.com/office/officeart/2005/8/layout/hProcess6"/>
    <dgm:cxn modelId="{0DB5694B-CE65-4855-BCB1-5EE2899327C4}" srcId="{2D112D92-AFC4-4E59-8289-6CD4D3EE8EF1}" destId="{27E217A9-2459-43B2-A483-4DAC45718F0C}" srcOrd="1" destOrd="0" parTransId="{ECE78A83-842D-495A-8DB5-3F8A1EAE9044}" sibTransId="{A0EFCE94-FD7A-4570-90DB-D9DB282A1CFA}"/>
    <dgm:cxn modelId="{7E1DCE47-9447-4DDE-96B0-9F1727CF4AAB}" type="presOf" srcId="{2D112D92-AFC4-4E59-8289-6CD4D3EE8EF1}" destId="{CE1877F0-CA5E-4CC1-BB4B-BA674689438A}" srcOrd="0" destOrd="0" presId="urn:microsoft.com/office/officeart/2005/8/layout/hProcess6"/>
    <dgm:cxn modelId="{34777033-8E58-49D7-864F-B3CA55A2A60E}" type="presOf" srcId="{523E2B97-87B8-4539-8991-8AFC665B821C}" destId="{99028F4C-F262-4AA0-B4A2-9508AAA01F8A}" srcOrd="1" destOrd="0" presId="urn:microsoft.com/office/officeart/2005/8/layout/hProcess6"/>
    <dgm:cxn modelId="{1C86EB5C-D392-4DCA-B46B-8950660AF104}" type="presOf" srcId="{E1D71361-23C6-4E91-9EA9-D99ABF8A1D2D}" destId="{7E59A58D-D1A2-4BFE-9B83-F9FFA4DE0F6C}" srcOrd="1" destOrd="0" presId="urn:microsoft.com/office/officeart/2005/8/layout/hProcess6"/>
    <dgm:cxn modelId="{48DCB2CF-1B68-4C94-90CE-7198EA81CC3E}" srcId="{6367D824-F2A6-4668-83B7-BE02649B0367}" destId="{99C279E6-27A5-4736-BAA2-A55B57F16A82}" srcOrd="1" destOrd="0" parTransId="{0BFA76DF-B226-470D-B905-81391ABE36F7}" sibTransId="{F267A7AD-B989-45ED-8DDF-54B647A056E8}"/>
    <dgm:cxn modelId="{37FB7555-F6DB-4118-8E92-29522D07C326}" type="presOf" srcId="{DF8121FF-3713-4819-B90F-9336F53A9745}" destId="{711FDD51-7A8C-4679-A549-9719E4578478}" srcOrd="0" destOrd="2" presId="urn:microsoft.com/office/officeart/2005/8/layout/hProcess6"/>
    <dgm:cxn modelId="{8AEF190D-5AA0-4D27-8E48-C6B6C90F6555}" type="presOf" srcId="{E1D71361-23C6-4E91-9EA9-D99ABF8A1D2D}" destId="{26E38B3F-1681-417C-9759-18BEE75DF9FD}" srcOrd="0" destOrd="0" presId="urn:microsoft.com/office/officeart/2005/8/layout/hProcess6"/>
    <dgm:cxn modelId="{B64E8C23-009D-46E0-81D6-11E3A4A12020}" srcId="{6367D824-F2A6-4668-83B7-BE02649B0367}" destId="{DF8121FF-3713-4819-B90F-9336F53A9745}" srcOrd="2" destOrd="0" parTransId="{F3DEC3DF-BAC4-49BD-8FD8-261D9428F21C}" sibTransId="{C530D3E5-1F12-4E67-88F7-7BC1E08615D9}"/>
    <dgm:cxn modelId="{39677863-3A87-4ED6-BAAE-4A71D1203A63}" type="presOf" srcId="{D9687260-4D71-480F-AC16-258AC7AAE597}" destId="{B08E4A2C-D55A-467F-90BA-48358B39A188}" srcOrd="0" destOrd="0" presId="urn:microsoft.com/office/officeart/2005/8/layout/hProcess6"/>
    <dgm:cxn modelId="{78270520-8D5C-4FEB-9B35-D377041054B4}" type="presOf" srcId="{27E217A9-2459-43B2-A483-4DAC45718F0C}" destId="{26E38B3F-1681-417C-9759-18BEE75DF9FD}" srcOrd="0" destOrd="1" presId="urn:microsoft.com/office/officeart/2005/8/layout/hProcess6"/>
    <dgm:cxn modelId="{6F96D0BA-6686-4B76-A3F1-5523FE18624B}" srcId="{D9687260-4D71-480F-AC16-258AC7AAE597}" destId="{6367D824-F2A6-4668-83B7-BE02649B0367}" srcOrd="1" destOrd="0" parTransId="{6DE258EA-4FBC-49DB-891F-94420A2FBED6}" sibTransId="{392AF13F-F41E-47C3-8C65-B53CE21323EF}"/>
    <dgm:cxn modelId="{63241F5B-4269-41D8-9414-C2B20ABA0F9E}" type="presParOf" srcId="{B08E4A2C-D55A-467F-90BA-48358B39A188}" destId="{01811B89-8D85-44D3-A89F-CF641E00B425}" srcOrd="0" destOrd="0" presId="urn:microsoft.com/office/officeart/2005/8/layout/hProcess6"/>
    <dgm:cxn modelId="{DE8DD6AC-5A6B-4F6F-8DB3-82C153D7740D}" type="presParOf" srcId="{01811B89-8D85-44D3-A89F-CF641E00B425}" destId="{FE37A3AF-CECE-46EA-B663-C2A8489CB7E2}" srcOrd="0" destOrd="0" presId="urn:microsoft.com/office/officeart/2005/8/layout/hProcess6"/>
    <dgm:cxn modelId="{9FBF70DB-748F-42DB-B938-F453832CDCD1}" type="presParOf" srcId="{01811B89-8D85-44D3-A89F-CF641E00B425}" destId="{26E38B3F-1681-417C-9759-18BEE75DF9FD}" srcOrd="1" destOrd="0" presId="urn:microsoft.com/office/officeart/2005/8/layout/hProcess6"/>
    <dgm:cxn modelId="{F049F462-B461-444E-B42C-797D31FACC06}" type="presParOf" srcId="{01811B89-8D85-44D3-A89F-CF641E00B425}" destId="{7E59A58D-D1A2-4BFE-9B83-F9FFA4DE0F6C}" srcOrd="2" destOrd="0" presId="urn:microsoft.com/office/officeart/2005/8/layout/hProcess6"/>
    <dgm:cxn modelId="{354AEA7E-DEB4-4ED6-8510-0DA5BF08175F}" type="presParOf" srcId="{01811B89-8D85-44D3-A89F-CF641E00B425}" destId="{CE1877F0-CA5E-4CC1-BB4B-BA674689438A}" srcOrd="3" destOrd="0" presId="urn:microsoft.com/office/officeart/2005/8/layout/hProcess6"/>
    <dgm:cxn modelId="{E3D58DEC-8F21-4DDE-AABA-E7FF97C4AB97}" type="presParOf" srcId="{B08E4A2C-D55A-467F-90BA-48358B39A188}" destId="{3FCC9B39-AAEC-4AFF-8B65-1A05506D3CD8}" srcOrd="1" destOrd="0" presId="urn:microsoft.com/office/officeart/2005/8/layout/hProcess6"/>
    <dgm:cxn modelId="{47B327F9-4BFB-4C42-AFB2-7FEBE5CFB58B}" type="presParOf" srcId="{B08E4A2C-D55A-467F-90BA-48358B39A188}" destId="{FF98DC0C-14D0-4B20-B73A-29C3F9CDCF6A}" srcOrd="2" destOrd="0" presId="urn:microsoft.com/office/officeart/2005/8/layout/hProcess6"/>
    <dgm:cxn modelId="{3B03C5B2-1FCD-46EA-8ACF-D2BDA4D5D9E3}" type="presParOf" srcId="{FF98DC0C-14D0-4B20-B73A-29C3F9CDCF6A}" destId="{83D2E845-3B4D-468E-875E-A0407D886B18}" srcOrd="0" destOrd="0" presId="urn:microsoft.com/office/officeart/2005/8/layout/hProcess6"/>
    <dgm:cxn modelId="{7B5EB651-E7DF-43D4-B1D3-63133D59EC6C}" type="presParOf" srcId="{FF98DC0C-14D0-4B20-B73A-29C3F9CDCF6A}" destId="{711FDD51-7A8C-4679-A549-9719E4578478}" srcOrd="1" destOrd="0" presId="urn:microsoft.com/office/officeart/2005/8/layout/hProcess6"/>
    <dgm:cxn modelId="{79C77A8D-1FA1-4978-84A9-6F0988150BE6}" type="presParOf" srcId="{FF98DC0C-14D0-4B20-B73A-29C3F9CDCF6A}" destId="{99028F4C-F262-4AA0-B4A2-9508AAA01F8A}" srcOrd="2" destOrd="0" presId="urn:microsoft.com/office/officeart/2005/8/layout/hProcess6"/>
    <dgm:cxn modelId="{44A92D49-74D7-4D6C-9C58-204DA91E5DEC}" type="presParOf" srcId="{FF98DC0C-14D0-4B20-B73A-29C3F9CDCF6A}" destId="{B929DD6E-DB5C-49C1-B081-7CDC8CD20AB0}" srcOrd="3" destOrd="0" presId="urn:microsoft.com/office/officeart/2005/8/layout/hProcess6"/>
  </dgm:cxnLst>
  <dgm:bg/>
  <dgm:whole>
    <a:ln>
      <a:solidFill>
        <a:srgbClr val="8B222C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9687260-4D71-480F-AC16-258AC7AAE597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D6837A-40C1-4283-BF88-E4A5AF757BEF}">
      <dgm:prSet/>
      <dgm:spPr>
        <a:solidFill>
          <a:srgbClr val="8B222C"/>
        </a:solidFill>
        <a:ln>
          <a:solidFill>
            <a:srgbClr val="8B222C">
              <a:alpha val="90000"/>
            </a:srgbClr>
          </a:solidFill>
        </a:ln>
      </dgm:spPr>
      <dgm:t>
        <a:bodyPr/>
        <a:lstStyle/>
        <a:p>
          <a:pPr rtl="0"/>
          <a:r>
            <a:rPr lang="en-US" dirty="0" smtClean="0">
              <a:latin typeface="Garamond" pitchFamily="18" charset="0"/>
            </a:rPr>
            <a:t>Solo </a:t>
          </a:r>
          <a:r>
            <a:rPr lang="en-US" dirty="0" err="1" smtClean="0">
              <a:latin typeface="Garamond" pitchFamily="18" charset="0"/>
            </a:rPr>
            <a:t>hemos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presentado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una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pequeña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pincelada</a:t>
          </a:r>
          <a:r>
            <a:rPr lang="en-US" dirty="0" smtClean="0">
              <a:latin typeface="Garamond" pitchFamily="18" charset="0"/>
            </a:rPr>
            <a:t>…</a:t>
          </a:r>
          <a:endParaRPr lang="en-US" dirty="0">
            <a:latin typeface="Garamond" pitchFamily="18" charset="0"/>
          </a:endParaRPr>
        </a:p>
      </dgm:t>
    </dgm:pt>
    <dgm:pt modelId="{33813165-93AD-455D-AE6F-AA0C1B5AEF80}" type="parTrans" cxnId="{E2A7185E-A56D-4618-B9A1-C7E2C4ADE70B}">
      <dgm:prSet/>
      <dgm:spPr/>
      <dgm:t>
        <a:bodyPr/>
        <a:lstStyle/>
        <a:p>
          <a:endParaRPr lang="en-US"/>
        </a:p>
      </dgm:t>
    </dgm:pt>
    <dgm:pt modelId="{40BBFC47-1614-431E-B2D9-D9D1FA33B832}" type="sibTrans" cxnId="{E2A7185E-A56D-4618-B9A1-C7E2C4ADE70B}">
      <dgm:prSet/>
      <dgm:spPr/>
      <dgm:t>
        <a:bodyPr/>
        <a:lstStyle/>
        <a:p>
          <a:endParaRPr lang="en-US"/>
        </a:p>
      </dgm:t>
    </dgm:pt>
    <dgm:pt modelId="{B03A37E7-DEB3-4F30-AE20-2E4A3EE9B6EA}" type="pres">
      <dgm:prSet presAssocID="{D9687260-4D71-480F-AC16-258AC7AAE59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8A3F24-4DD2-4D75-A529-F9766970A71C}" type="pres">
      <dgm:prSet presAssocID="{D9687260-4D71-480F-AC16-258AC7AAE597}" presName="bkgdShp" presStyleLbl="alignAccFollowNode1" presStyleIdx="0" presStyleCnt="1"/>
      <dgm:spPr/>
    </dgm:pt>
    <dgm:pt modelId="{53CE1700-C50A-4D50-9CBA-56ADC97A4EF0}" type="pres">
      <dgm:prSet presAssocID="{D9687260-4D71-480F-AC16-258AC7AAE597}" presName="linComp" presStyleCnt="0"/>
      <dgm:spPr/>
    </dgm:pt>
    <dgm:pt modelId="{5187075B-A5AF-46F3-9C73-B39C25C320B8}" type="pres">
      <dgm:prSet presAssocID="{E7D6837A-40C1-4283-BF88-E4A5AF757BEF}" presName="compNode" presStyleCnt="0"/>
      <dgm:spPr/>
    </dgm:pt>
    <dgm:pt modelId="{D63B4237-2E9D-4326-AF08-04D21DA9FE5A}" type="pres">
      <dgm:prSet presAssocID="{E7D6837A-40C1-4283-BF88-E4A5AF757BEF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1FA0DD-8EB3-48B6-BDF9-FF486340EAB7}" type="pres">
      <dgm:prSet presAssocID="{E7D6837A-40C1-4283-BF88-E4A5AF757BEF}" presName="invisiNode" presStyleLbl="node1" presStyleIdx="0" presStyleCnt="1"/>
      <dgm:spPr/>
    </dgm:pt>
    <dgm:pt modelId="{86CDFF02-19C3-4114-8F99-4F9FF480154B}" type="pres">
      <dgm:prSet presAssocID="{E7D6837A-40C1-4283-BF88-E4A5AF757BEF}" presName="imagNode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</dgm:ptLst>
  <dgm:cxnLst>
    <dgm:cxn modelId="{E2A7185E-A56D-4618-B9A1-C7E2C4ADE70B}" srcId="{D9687260-4D71-480F-AC16-258AC7AAE597}" destId="{E7D6837A-40C1-4283-BF88-E4A5AF757BEF}" srcOrd="0" destOrd="0" parTransId="{33813165-93AD-455D-AE6F-AA0C1B5AEF80}" sibTransId="{40BBFC47-1614-431E-B2D9-D9D1FA33B832}"/>
    <dgm:cxn modelId="{20933A11-F0A6-4955-935B-4F0CEDDC5D14}" type="presOf" srcId="{E7D6837A-40C1-4283-BF88-E4A5AF757BEF}" destId="{D63B4237-2E9D-4326-AF08-04D21DA9FE5A}" srcOrd="0" destOrd="0" presId="urn:microsoft.com/office/officeart/2005/8/layout/pList2"/>
    <dgm:cxn modelId="{9565AFDA-15F2-4DC1-93EF-6C61BBAEF4DE}" type="presOf" srcId="{D9687260-4D71-480F-AC16-258AC7AAE597}" destId="{B03A37E7-DEB3-4F30-AE20-2E4A3EE9B6EA}" srcOrd="0" destOrd="0" presId="urn:microsoft.com/office/officeart/2005/8/layout/pList2"/>
    <dgm:cxn modelId="{0F7E7245-7A8B-4F19-A756-A0D7F94DEBB6}" type="presParOf" srcId="{B03A37E7-DEB3-4F30-AE20-2E4A3EE9B6EA}" destId="{E28A3F24-4DD2-4D75-A529-F9766970A71C}" srcOrd="0" destOrd="0" presId="urn:microsoft.com/office/officeart/2005/8/layout/pList2"/>
    <dgm:cxn modelId="{8855D7CB-CA27-4EE1-B5F2-724B22FAD0D0}" type="presParOf" srcId="{B03A37E7-DEB3-4F30-AE20-2E4A3EE9B6EA}" destId="{53CE1700-C50A-4D50-9CBA-56ADC97A4EF0}" srcOrd="1" destOrd="0" presId="urn:microsoft.com/office/officeart/2005/8/layout/pList2"/>
    <dgm:cxn modelId="{09FB35BA-5610-4B5E-BD92-D7E813A3A3AB}" type="presParOf" srcId="{53CE1700-C50A-4D50-9CBA-56ADC97A4EF0}" destId="{5187075B-A5AF-46F3-9C73-B39C25C320B8}" srcOrd="0" destOrd="0" presId="urn:microsoft.com/office/officeart/2005/8/layout/pList2"/>
    <dgm:cxn modelId="{44FA0ACF-823A-4F99-9406-A6820C60D9D4}" type="presParOf" srcId="{5187075B-A5AF-46F3-9C73-B39C25C320B8}" destId="{D63B4237-2E9D-4326-AF08-04D21DA9FE5A}" srcOrd="0" destOrd="0" presId="urn:microsoft.com/office/officeart/2005/8/layout/pList2"/>
    <dgm:cxn modelId="{C5DC9367-A5A2-4030-A11C-2E3BC4B206D3}" type="presParOf" srcId="{5187075B-A5AF-46F3-9C73-B39C25C320B8}" destId="{AA1FA0DD-8EB3-48B6-BDF9-FF486340EAB7}" srcOrd="1" destOrd="0" presId="urn:microsoft.com/office/officeart/2005/8/layout/pList2"/>
    <dgm:cxn modelId="{247CC1E7-F57D-4735-ACB4-65230F2F6A5E}" type="presParOf" srcId="{5187075B-A5AF-46F3-9C73-B39C25C320B8}" destId="{86CDFF02-19C3-4114-8F99-4F9FF480154B}" srcOrd="2" destOrd="0" presId="urn:microsoft.com/office/officeart/2005/8/layout/pList2"/>
  </dgm:cxnLst>
  <dgm:bg/>
  <dgm:whole>
    <a:ln>
      <a:solidFill>
        <a:srgbClr val="8B222C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9687260-4D71-480F-AC16-258AC7AAE597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125DD1-7E59-4FF5-9E02-622EB319FF48}">
      <dgm:prSet/>
      <dgm:spPr>
        <a:solidFill>
          <a:srgbClr val="8B222C"/>
        </a:solidFill>
        <a:ln>
          <a:solidFill>
            <a:srgbClr val="8B222C">
              <a:alpha val="90000"/>
            </a:srgbClr>
          </a:solidFill>
        </a:ln>
      </dgm:spPr>
      <dgm:t>
        <a:bodyPr/>
        <a:lstStyle/>
        <a:p>
          <a:pPr rtl="0"/>
          <a:r>
            <a:rPr lang="en-US" dirty="0" err="1" smtClean="0">
              <a:latin typeface="Garamond" pitchFamily="18" charset="0"/>
            </a:rPr>
            <a:t>Pero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quizá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este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tipo</a:t>
          </a:r>
          <a:r>
            <a:rPr lang="en-US" dirty="0" smtClean="0">
              <a:latin typeface="Garamond" pitchFamily="18" charset="0"/>
            </a:rPr>
            <a:t> de </a:t>
          </a:r>
          <a:r>
            <a:rPr lang="en-US" dirty="0" err="1" smtClean="0">
              <a:latin typeface="Garamond" pitchFamily="18" charset="0"/>
            </a:rPr>
            <a:t>análisis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puede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ofrecer</a:t>
          </a:r>
          <a:r>
            <a:rPr lang="en-US" dirty="0" smtClean="0">
              <a:latin typeface="Garamond" pitchFamily="18" charset="0"/>
            </a:rPr>
            <a:t> un </a:t>
          </a:r>
          <a:r>
            <a:rPr lang="en-US" dirty="0" err="1" smtClean="0">
              <a:latin typeface="Garamond" pitchFamily="18" charset="0"/>
            </a:rPr>
            <a:t>complemento</a:t>
          </a:r>
          <a:r>
            <a:rPr lang="en-US" dirty="0" smtClean="0">
              <a:latin typeface="Garamond" pitchFamily="18" charset="0"/>
            </a:rPr>
            <a:t> al </a:t>
          </a:r>
          <a:r>
            <a:rPr lang="en-US" dirty="0" err="1" smtClean="0">
              <a:latin typeface="Garamond" pitchFamily="18" charset="0"/>
            </a:rPr>
            <a:t>análisis</a:t>
          </a:r>
          <a:r>
            <a:rPr lang="en-US" dirty="0" smtClean="0">
              <a:latin typeface="Garamond" pitchFamily="18" charset="0"/>
            </a:rPr>
            <a:t> del </a:t>
          </a:r>
          <a:r>
            <a:rPr lang="en-US" dirty="0" err="1" smtClean="0">
              <a:latin typeface="Garamond" pitchFamily="18" charset="0"/>
            </a:rPr>
            <a:t>ouptut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científico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tradicional</a:t>
          </a:r>
          <a:endParaRPr lang="en-US" dirty="0">
            <a:latin typeface="Garamond" pitchFamily="18" charset="0"/>
          </a:endParaRPr>
        </a:p>
      </dgm:t>
    </dgm:pt>
    <dgm:pt modelId="{5808EEE3-6294-4C1A-8E11-2E6E18A9EACC}" type="parTrans" cxnId="{11B0DFD5-8C7A-4FAB-8F17-321ADEA91A14}">
      <dgm:prSet/>
      <dgm:spPr/>
      <dgm:t>
        <a:bodyPr/>
        <a:lstStyle/>
        <a:p>
          <a:endParaRPr lang="en-US"/>
        </a:p>
      </dgm:t>
    </dgm:pt>
    <dgm:pt modelId="{CDA26880-9C66-4A6A-A45A-8A9F17281FD3}" type="sibTrans" cxnId="{11B0DFD5-8C7A-4FAB-8F17-321ADEA91A14}">
      <dgm:prSet/>
      <dgm:spPr/>
      <dgm:t>
        <a:bodyPr/>
        <a:lstStyle/>
        <a:p>
          <a:endParaRPr lang="en-US"/>
        </a:p>
      </dgm:t>
    </dgm:pt>
    <dgm:pt modelId="{B03A37E7-DEB3-4F30-AE20-2E4A3EE9B6EA}" type="pres">
      <dgm:prSet presAssocID="{D9687260-4D71-480F-AC16-258AC7AAE59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8A3F24-4DD2-4D75-A529-F9766970A71C}" type="pres">
      <dgm:prSet presAssocID="{D9687260-4D71-480F-AC16-258AC7AAE597}" presName="bkgdShp" presStyleLbl="alignAccFollowNode1" presStyleIdx="0" presStyleCnt="1"/>
      <dgm:spPr/>
    </dgm:pt>
    <dgm:pt modelId="{53CE1700-C50A-4D50-9CBA-56ADC97A4EF0}" type="pres">
      <dgm:prSet presAssocID="{D9687260-4D71-480F-AC16-258AC7AAE597}" presName="linComp" presStyleCnt="0"/>
      <dgm:spPr/>
    </dgm:pt>
    <dgm:pt modelId="{8C092D28-6349-41AE-A4B9-BFBA9EE08576}" type="pres">
      <dgm:prSet presAssocID="{F5125DD1-7E59-4FF5-9E02-622EB319FF48}" presName="compNode" presStyleCnt="0"/>
      <dgm:spPr/>
    </dgm:pt>
    <dgm:pt modelId="{E893CB56-0713-4B42-A8E4-A3A94D9ECAC6}" type="pres">
      <dgm:prSet presAssocID="{F5125DD1-7E59-4FF5-9E02-622EB319FF48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E088CA-4E2E-42DC-B327-6C8F8E0677C5}" type="pres">
      <dgm:prSet presAssocID="{F5125DD1-7E59-4FF5-9E02-622EB319FF48}" presName="invisiNode" presStyleLbl="node1" presStyleIdx="0" presStyleCnt="1"/>
      <dgm:spPr/>
    </dgm:pt>
    <dgm:pt modelId="{CD10966D-1C3B-43E3-BA02-9F079CCD119B}" type="pres">
      <dgm:prSet presAssocID="{F5125DD1-7E59-4FF5-9E02-622EB319FF48}" presName="imagNode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</dgm:ptLst>
  <dgm:cxnLst>
    <dgm:cxn modelId="{CB412476-BB2B-4E59-A93C-9E16B246D40B}" type="presOf" srcId="{F5125DD1-7E59-4FF5-9E02-622EB319FF48}" destId="{E893CB56-0713-4B42-A8E4-A3A94D9ECAC6}" srcOrd="0" destOrd="0" presId="urn:microsoft.com/office/officeart/2005/8/layout/pList2"/>
    <dgm:cxn modelId="{11B0DFD5-8C7A-4FAB-8F17-321ADEA91A14}" srcId="{D9687260-4D71-480F-AC16-258AC7AAE597}" destId="{F5125DD1-7E59-4FF5-9E02-622EB319FF48}" srcOrd="0" destOrd="0" parTransId="{5808EEE3-6294-4C1A-8E11-2E6E18A9EACC}" sibTransId="{CDA26880-9C66-4A6A-A45A-8A9F17281FD3}"/>
    <dgm:cxn modelId="{264CB78C-3513-4B57-A3FB-FFEB96438475}" type="presOf" srcId="{D9687260-4D71-480F-AC16-258AC7AAE597}" destId="{B03A37E7-DEB3-4F30-AE20-2E4A3EE9B6EA}" srcOrd="0" destOrd="0" presId="urn:microsoft.com/office/officeart/2005/8/layout/pList2"/>
    <dgm:cxn modelId="{148B27F4-A601-4ECE-BBD3-B1971CD148D5}" type="presParOf" srcId="{B03A37E7-DEB3-4F30-AE20-2E4A3EE9B6EA}" destId="{E28A3F24-4DD2-4D75-A529-F9766970A71C}" srcOrd="0" destOrd="0" presId="urn:microsoft.com/office/officeart/2005/8/layout/pList2"/>
    <dgm:cxn modelId="{71F4D028-B932-4AB4-A4E0-AD3BC9C69AD4}" type="presParOf" srcId="{B03A37E7-DEB3-4F30-AE20-2E4A3EE9B6EA}" destId="{53CE1700-C50A-4D50-9CBA-56ADC97A4EF0}" srcOrd="1" destOrd="0" presId="urn:microsoft.com/office/officeart/2005/8/layout/pList2"/>
    <dgm:cxn modelId="{DB3CB422-4D47-4485-9F0A-4C162EBD9C5F}" type="presParOf" srcId="{53CE1700-C50A-4D50-9CBA-56ADC97A4EF0}" destId="{8C092D28-6349-41AE-A4B9-BFBA9EE08576}" srcOrd="0" destOrd="0" presId="urn:microsoft.com/office/officeart/2005/8/layout/pList2"/>
    <dgm:cxn modelId="{A462760D-5204-44EF-AA93-C92B33AF7BB3}" type="presParOf" srcId="{8C092D28-6349-41AE-A4B9-BFBA9EE08576}" destId="{E893CB56-0713-4B42-A8E4-A3A94D9ECAC6}" srcOrd="0" destOrd="0" presId="urn:microsoft.com/office/officeart/2005/8/layout/pList2"/>
    <dgm:cxn modelId="{EE1F35B4-D01B-4E57-BFEC-88F2E1FF755D}" type="presParOf" srcId="{8C092D28-6349-41AE-A4B9-BFBA9EE08576}" destId="{84E088CA-4E2E-42DC-B327-6C8F8E0677C5}" srcOrd="1" destOrd="0" presId="urn:microsoft.com/office/officeart/2005/8/layout/pList2"/>
    <dgm:cxn modelId="{71AC9A85-F343-4E76-8E4A-F3F136E93678}" type="presParOf" srcId="{8C092D28-6349-41AE-A4B9-BFBA9EE08576}" destId="{CD10966D-1C3B-43E3-BA02-9F079CCD119B}" srcOrd="2" destOrd="0" presId="urn:microsoft.com/office/officeart/2005/8/layout/pList2"/>
  </dgm:cxnLst>
  <dgm:bg/>
  <dgm:whole>
    <a:ln>
      <a:solidFill>
        <a:srgbClr val="8B222C"/>
      </a:solidFill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687260-4D71-480F-AC16-258AC7AAE597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EB3286-B67F-4CB3-8A6D-82047361A287}">
      <dgm:prSet/>
      <dgm:spPr>
        <a:solidFill>
          <a:srgbClr val="8B222C"/>
        </a:solidFill>
        <a:ln>
          <a:solidFill>
            <a:srgbClr val="8B222C">
              <a:alpha val="90000"/>
            </a:srgbClr>
          </a:solidFill>
        </a:ln>
      </dgm:spPr>
      <dgm:t>
        <a:bodyPr/>
        <a:lstStyle/>
        <a:p>
          <a:pPr rtl="0"/>
          <a:r>
            <a:rPr lang="en-US" dirty="0" err="1" smtClean="0">
              <a:latin typeface="Garamond" pitchFamily="18" charset="0"/>
            </a:rPr>
            <a:t>Ya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que</a:t>
          </a:r>
          <a:r>
            <a:rPr lang="en-US" dirty="0" smtClean="0">
              <a:latin typeface="Garamond" pitchFamily="18" charset="0"/>
            </a:rPr>
            <a:t> el </a:t>
          </a:r>
          <a:r>
            <a:rPr lang="en-US" dirty="0" err="1" smtClean="0">
              <a:latin typeface="Garamond" pitchFamily="18" charset="0"/>
            </a:rPr>
            <a:t>componente</a:t>
          </a:r>
          <a:r>
            <a:rPr lang="en-US" dirty="0" smtClean="0">
              <a:latin typeface="Garamond" pitchFamily="18" charset="0"/>
            </a:rPr>
            <a:t> social </a:t>
          </a:r>
          <a:r>
            <a:rPr lang="en-US" dirty="0" err="1" smtClean="0">
              <a:latin typeface="Garamond" pitchFamily="18" charset="0"/>
            </a:rPr>
            <a:t>es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cada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vez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más</a:t>
          </a:r>
          <a:r>
            <a:rPr lang="en-US" dirty="0" smtClean="0">
              <a:latin typeface="Garamond" pitchFamily="18" charset="0"/>
            </a:rPr>
            <a:t> </a:t>
          </a:r>
          <a:r>
            <a:rPr lang="en-US" dirty="0" err="1" smtClean="0">
              <a:latin typeface="Garamond" pitchFamily="18" charset="0"/>
            </a:rPr>
            <a:t>importante</a:t>
          </a:r>
          <a:endParaRPr lang="en-US" dirty="0">
            <a:latin typeface="Garamond" pitchFamily="18" charset="0"/>
          </a:endParaRPr>
        </a:p>
      </dgm:t>
    </dgm:pt>
    <dgm:pt modelId="{3EAB4D27-117D-427C-B4A0-C8DE3C2A5C4A}" type="parTrans" cxnId="{329B23F7-5A3D-4945-B36E-1369CE340D6E}">
      <dgm:prSet/>
      <dgm:spPr/>
      <dgm:t>
        <a:bodyPr/>
        <a:lstStyle/>
        <a:p>
          <a:endParaRPr lang="en-US"/>
        </a:p>
      </dgm:t>
    </dgm:pt>
    <dgm:pt modelId="{5FC23CF3-5E37-4DA9-876A-C26E8CB13964}" type="sibTrans" cxnId="{329B23F7-5A3D-4945-B36E-1369CE340D6E}">
      <dgm:prSet/>
      <dgm:spPr/>
      <dgm:t>
        <a:bodyPr/>
        <a:lstStyle/>
        <a:p>
          <a:endParaRPr lang="en-US"/>
        </a:p>
      </dgm:t>
    </dgm:pt>
    <dgm:pt modelId="{B03A37E7-DEB3-4F30-AE20-2E4A3EE9B6EA}" type="pres">
      <dgm:prSet presAssocID="{D9687260-4D71-480F-AC16-258AC7AAE59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8A3F24-4DD2-4D75-A529-F9766970A71C}" type="pres">
      <dgm:prSet presAssocID="{D9687260-4D71-480F-AC16-258AC7AAE597}" presName="bkgdShp" presStyleLbl="alignAccFollowNode1" presStyleIdx="0" presStyleCnt="1"/>
      <dgm:spPr/>
    </dgm:pt>
    <dgm:pt modelId="{53CE1700-C50A-4D50-9CBA-56ADC97A4EF0}" type="pres">
      <dgm:prSet presAssocID="{D9687260-4D71-480F-AC16-258AC7AAE597}" presName="linComp" presStyleCnt="0"/>
      <dgm:spPr/>
    </dgm:pt>
    <dgm:pt modelId="{EC886DC7-5F01-4647-B112-ACD3AA96DCC2}" type="pres">
      <dgm:prSet presAssocID="{BDEB3286-B67F-4CB3-8A6D-82047361A287}" presName="compNode" presStyleCnt="0"/>
      <dgm:spPr/>
    </dgm:pt>
    <dgm:pt modelId="{32CEB025-A901-4932-AE8D-B1C907BA0E09}" type="pres">
      <dgm:prSet presAssocID="{BDEB3286-B67F-4CB3-8A6D-82047361A287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F161A4-35B0-4426-9D9B-10C2157DF812}" type="pres">
      <dgm:prSet presAssocID="{BDEB3286-B67F-4CB3-8A6D-82047361A287}" presName="invisiNode" presStyleLbl="node1" presStyleIdx="0" presStyleCnt="1"/>
      <dgm:spPr/>
    </dgm:pt>
    <dgm:pt modelId="{06D7D4C4-D81D-400F-8C09-754AA9C73DE2}" type="pres">
      <dgm:prSet presAssocID="{BDEB3286-B67F-4CB3-8A6D-82047361A287}" presName="imagNode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</dgm:ptLst>
  <dgm:cxnLst>
    <dgm:cxn modelId="{7BFC5FD3-C01A-402A-97DB-135AB34F0844}" type="presOf" srcId="{BDEB3286-B67F-4CB3-8A6D-82047361A287}" destId="{32CEB025-A901-4932-AE8D-B1C907BA0E09}" srcOrd="0" destOrd="0" presId="urn:microsoft.com/office/officeart/2005/8/layout/pList2"/>
    <dgm:cxn modelId="{329B23F7-5A3D-4945-B36E-1369CE340D6E}" srcId="{D9687260-4D71-480F-AC16-258AC7AAE597}" destId="{BDEB3286-B67F-4CB3-8A6D-82047361A287}" srcOrd="0" destOrd="0" parTransId="{3EAB4D27-117D-427C-B4A0-C8DE3C2A5C4A}" sibTransId="{5FC23CF3-5E37-4DA9-876A-C26E8CB13964}"/>
    <dgm:cxn modelId="{768E617D-8EE4-485C-8FC3-143DD1967FA2}" type="presOf" srcId="{D9687260-4D71-480F-AC16-258AC7AAE597}" destId="{B03A37E7-DEB3-4F30-AE20-2E4A3EE9B6EA}" srcOrd="0" destOrd="0" presId="urn:microsoft.com/office/officeart/2005/8/layout/pList2"/>
    <dgm:cxn modelId="{489CD421-C755-4563-A89D-09C1DC8F526F}" type="presParOf" srcId="{B03A37E7-DEB3-4F30-AE20-2E4A3EE9B6EA}" destId="{E28A3F24-4DD2-4D75-A529-F9766970A71C}" srcOrd="0" destOrd="0" presId="urn:microsoft.com/office/officeart/2005/8/layout/pList2"/>
    <dgm:cxn modelId="{CD9F680A-09D5-41EF-85DD-74EDB3D1BE71}" type="presParOf" srcId="{B03A37E7-DEB3-4F30-AE20-2E4A3EE9B6EA}" destId="{53CE1700-C50A-4D50-9CBA-56ADC97A4EF0}" srcOrd="1" destOrd="0" presId="urn:microsoft.com/office/officeart/2005/8/layout/pList2"/>
    <dgm:cxn modelId="{7097E195-19E9-47DE-8A85-E45DDF042C7D}" type="presParOf" srcId="{53CE1700-C50A-4D50-9CBA-56ADC97A4EF0}" destId="{EC886DC7-5F01-4647-B112-ACD3AA96DCC2}" srcOrd="0" destOrd="0" presId="urn:microsoft.com/office/officeart/2005/8/layout/pList2"/>
    <dgm:cxn modelId="{B6562620-82F3-48B9-9B94-510F2CDA7961}" type="presParOf" srcId="{EC886DC7-5F01-4647-B112-ACD3AA96DCC2}" destId="{32CEB025-A901-4932-AE8D-B1C907BA0E09}" srcOrd="0" destOrd="0" presId="urn:microsoft.com/office/officeart/2005/8/layout/pList2"/>
    <dgm:cxn modelId="{EC676E36-BBDE-4258-8102-E5829650097F}" type="presParOf" srcId="{EC886DC7-5F01-4647-B112-ACD3AA96DCC2}" destId="{65F161A4-35B0-4426-9D9B-10C2157DF812}" srcOrd="1" destOrd="0" presId="urn:microsoft.com/office/officeart/2005/8/layout/pList2"/>
    <dgm:cxn modelId="{30483090-CA6E-4CEF-8387-25D77B091141}" type="presParOf" srcId="{EC886DC7-5F01-4647-B112-ACD3AA96DCC2}" destId="{06D7D4C4-D81D-400F-8C09-754AA9C73DE2}" srcOrd="2" destOrd="0" presId="urn:microsoft.com/office/officeart/2005/8/layout/pList2"/>
  </dgm:cxnLst>
  <dgm:bg/>
  <dgm:whole>
    <a:ln>
      <a:solidFill>
        <a:srgbClr val="8B222C"/>
      </a:solidFill>
    </a:ln>
  </dgm:whole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8F831-7D87-4D00-BD3C-7DF0DC491ACE}">
      <dsp:nvSpPr>
        <dsp:cNvPr id="0" name=""/>
        <dsp:cNvSpPr/>
      </dsp:nvSpPr>
      <dsp:spPr>
        <a:xfrm rot="5400000">
          <a:off x="-213759" y="215693"/>
          <a:ext cx="1425066" cy="997546"/>
        </a:xfrm>
        <a:prstGeom prst="chevron">
          <a:avLst/>
        </a:prstGeom>
        <a:solidFill>
          <a:srgbClr val="8B222C"/>
        </a:solidFill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Preparación</a:t>
          </a:r>
          <a:endParaRPr lang="en-US" sz="1400" kern="1200" dirty="0"/>
        </a:p>
      </dsp:txBody>
      <dsp:txXfrm rot="-5400000">
        <a:off x="1" y="500706"/>
        <a:ext cx="997546" cy="427520"/>
      </dsp:txXfrm>
    </dsp:sp>
    <dsp:sp modelId="{24D54B47-46CA-4574-BDBC-FD45A2423ED7}">
      <dsp:nvSpPr>
        <dsp:cNvPr id="0" name=""/>
        <dsp:cNvSpPr/>
      </dsp:nvSpPr>
      <dsp:spPr>
        <a:xfrm rot="5400000">
          <a:off x="2359726" y="-1360246"/>
          <a:ext cx="926293" cy="3650653"/>
        </a:xfrm>
        <a:prstGeom prst="round2SameRect">
          <a:avLst/>
        </a:prstGeom>
        <a:noFill/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Descubrimiento artículos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Encontrar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colegas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Compartir en grupos</a:t>
          </a:r>
          <a:endParaRPr lang="en-US" sz="1700" kern="1200"/>
        </a:p>
      </dsp:txBody>
      <dsp:txXfrm rot="-5400000">
        <a:off x="997546" y="47152"/>
        <a:ext cx="3605435" cy="835857"/>
      </dsp:txXfrm>
    </dsp:sp>
    <dsp:sp modelId="{2AAF7B15-7D7C-46EC-A4E7-2ADD456AF3C1}">
      <dsp:nvSpPr>
        <dsp:cNvPr id="0" name=""/>
        <dsp:cNvSpPr/>
      </dsp:nvSpPr>
      <dsp:spPr>
        <a:xfrm rot="5400000">
          <a:off x="-213759" y="1444326"/>
          <a:ext cx="1425066" cy="997546"/>
        </a:xfrm>
        <a:prstGeom prst="chevron">
          <a:avLst/>
        </a:prstGeom>
        <a:solidFill>
          <a:srgbClr val="8B222C"/>
        </a:solidFill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Creación</a:t>
          </a:r>
          <a:r>
            <a:rPr lang="en-US" sz="1300" kern="1200" dirty="0" smtClean="0"/>
            <a:t> de </a:t>
          </a:r>
          <a:r>
            <a:rPr lang="en-US" sz="1300" kern="1200" dirty="0" err="1" smtClean="0"/>
            <a:t>literatura</a:t>
          </a:r>
          <a:endParaRPr lang="en-US" sz="1300" kern="1200" dirty="0"/>
        </a:p>
      </dsp:txBody>
      <dsp:txXfrm rot="-5400000">
        <a:off x="1" y="1729339"/>
        <a:ext cx="997546" cy="427520"/>
      </dsp:txXfrm>
    </dsp:sp>
    <dsp:sp modelId="{19E10B4F-7FAC-45FF-896D-1A86A06637FA}">
      <dsp:nvSpPr>
        <dsp:cNvPr id="0" name=""/>
        <dsp:cNvSpPr/>
      </dsp:nvSpPr>
      <dsp:spPr>
        <a:xfrm rot="5400000">
          <a:off x="2359726" y="-131613"/>
          <a:ext cx="926293" cy="3650653"/>
        </a:xfrm>
        <a:prstGeom prst="round2SameRect">
          <a:avLst/>
        </a:prstGeom>
        <a:noFill/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Elaboración</a:t>
          </a:r>
          <a:r>
            <a:rPr lang="en-US" sz="1700" kern="1200" dirty="0" smtClean="0"/>
            <a:t> de </a:t>
          </a:r>
          <a:r>
            <a:rPr lang="en-US" sz="1700" kern="1200" dirty="0" err="1" smtClean="0"/>
            <a:t>citaciones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Guardar referencias </a:t>
          </a:r>
          <a:endParaRPr lang="en-US" sz="1700" kern="1200"/>
        </a:p>
      </dsp:txBody>
      <dsp:txXfrm rot="-5400000">
        <a:off x="997546" y="1275785"/>
        <a:ext cx="3605435" cy="835857"/>
      </dsp:txXfrm>
    </dsp:sp>
    <dsp:sp modelId="{A5E67005-03F1-4AEA-9823-456E433BAC1E}">
      <dsp:nvSpPr>
        <dsp:cNvPr id="0" name=""/>
        <dsp:cNvSpPr/>
      </dsp:nvSpPr>
      <dsp:spPr>
        <a:xfrm rot="5400000">
          <a:off x="-213759" y="2672959"/>
          <a:ext cx="1425066" cy="997546"/>
        </a:xfrm>
        <a:prstGeom prst="chevron">
          <a:avLst/>
        </a:prstGeom>
        <a:solidFill>
          <a:srgbClr val="8B222C"/>
        </a:solidFill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Diseminación</a:t>
          </a:r>
          <a:endParaRPr lang="en-US" sz="1400" kern="1200"/>
        </a:p>
      </dsp:txBody>
      <dsp:txXfrm rot="-5400000">
        <a:off x="1" y="2957972"/>
        <a:ext cx="997546" cy="427520"/>
      </dsp:txXfrm>
    </dsp:sp>
    <dsp:sp modelId="{D835E13D-084A-469E-BB95-A9C597897B4A}">
      <dsp:nvSpPr>
        <dsp:cNvPr id="0" name=""/>
        <dsp:cNvSpPr/>
      </dsp:nvSpPr>
      <dsp:spPr>
        <a:xfrm rot="5400000">
          <a:off x="2359726" y="1097019"/>
          <a:ext cx="926293" cy="3650653"/>
        </a:xfrm>
        <a:prstGeom prst="round2SameRect">
          <a:avLst/>
        </a:prstGeom>
        <a:noFill/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Obtener visibilidad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Discusión en red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Feedback</a:t>
          </a:r>
          <a:endParaRPr lang="en-US" sz="1700" kern="1200"/>
        </a:p>
      </dsp:txBody>
      <dsp:txXfrm rot="-5400000">
        <a:off x="997546" y="2504417"/>
        <a:ext cx="3605435" cy="8358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54D82-9D0B-4DCD-9CA4-15C675D95955}">
      <dsp:nvSpPr>
        <dsp:cNvPr id="0" name=""/>
        <dsp:cNvSpPr/>
      </dsp:nvSpPr>
      <dsp:spPr>
        <a:xfrm>
          <a:off x="1024128" y="1637"/>
          <a:ext cx="1152144" cy="1080492"/>
        </a:xfrm>
        <a:prstGeom prst="roundRect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Cuenta</a:t>
          </a:r>
          <a:r>
            <a:rPr lang="en-US" sz="1100" kern="1200" dirty="0" smtClean="0"/>
            <a:t> premium de </a:t>
          </a:r>
          <a:r>
            <a:rPr lang="en-US" sz="1100" kern="1200" dirty="0" err="1" smtClean="0"/>
            <a:t>Mendeley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para</a:t>
          </a:r>
          <a:r>
            <a:rPr lang="en-US" sz="1100" kern="1200" dirty="0" smtClean="0"/>
            <a:t> el </a:t>
          </a:r>
          <a:r>
            <a:rPr lang="en-US" sz="1100" kern="1200" dirty="0" err="1" smtClean="0"/>
            <a:t>investigador</a:t>
          </a:r>
          <a:endParaRPr lang="en-US" sz="1100" kern="1200" dirty="0"/>
        </a:p>
      </dsp:txBody>
      <dsp:txXfrm>
        <a:off x="1076873" y="54382"/>
        <a:ext cx="1046654" cy="975002"/>
      </dsp:txXfrm>
    </dsp:sp>
    <dsp:sp modelId="{35CB7378-3841-4A83-8682-C966EF05DE27}">
      <dsp:nvSpPr>
        <dsp:cNvPr id="0" name=""/>
        <dsp:cNvSpPr/>
      </dsp:nvSpPr>
      <dsp:spPr>
        <a:xfrm>
          <a:off x="1024128" y="1136153"/>
          <a:ext cx="1152144" cy="1080492"/>
        </a:xfrm>
        <a:prstGeom prst="roundRect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Acceso</a:t>
          </a:r>
          <a:r>
            <a:rPr lang="en-US" sz="1100" kern="1200" dirty="0" smtClean="0"/>
            <a:t> al </a:t>
          </a:r>
          <a:r>
            <a:rPr lang="en-US" sz="1100" kern="1200" dirty="0" err="1" smtClean="0"/>
            <a:t>contenido</a:t>
          </a:r>
          <a:r>
            <a:rPr lang="en-US" sz="1100" kern="1200" dirty="0" smtClean="0"/>
            <a:t> de la </a:t>
          </a:r>
          <a:r>
            <a:rPr lang="en-US" sz="1100" kern="1200" dirty="0" err="1" smtClean="0"/>
            <a:t>biblioteca</a:t>
          </a:r>
          <a:endParaRPr lang="en-US" sz="1100" kern="1200" dirty="0" smtClean="0"/>
        </a:p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Estilo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propio</a:t>
          </a:r>
          <a:r>
            <a:rPr lang="en-US" sz="1100" kern="1200" dirty="0" smtClean="0"/>
            <a:t> de </a:t>
          </a:r>
          <a:r>
            <a:rPr lang="en-US" sz="1100" kern="1200" dirty="0" err="1" smtClean="0"/>
            <a:t>citas</a:t>
          </a:r>
          <a:endParaRPr lang="en-US" sz="1100" kern="1200" dirty="0"/>
        </a:p>
      </dsp:txBody>
      <dsp:txXfrm>
        <a:off x="1076873" y="1188898"/>
        <a:ext cx="1046654" cy="975002"/>
      </dsp:txXfrm>
    </dsp:sp>
    <dsp:sp modelId="{06A25D59-4BF5-40A3-9D1D-E3A339DEA0B2}">
      <dsp:nvSpPr>
        <dsp:cNvPr id="0" name=""/>
        <dsp:cNvSpPr/>
      </dsp:nvSpPr>
      <dsp:spPr>
        <a:xfrm>
          <a:off x="1024128" y="2270670"/>
          <a:ext cx="1152144" cy="1080492"/>
        </a:xfrm>
        <a:prstGeom prst="roundRect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Posicionamiento</a:t>
          </a:r>
          <a:r>
            <a:rPr lang="en-US" sz="1100" kern="1200" dirty="0" smtClean="0"/>
            <a:t> de la </a:t>
          </a:r>
          <a:r>
            <a:rPr lang="en-US" sz="1100" kern="1200" dirty="0" err="1" smtClean="0"/>
            <a:t>institución</a:t>
          </a:r>
          <a:endParaRPr lang="en-US" sz="1100" kern="1200" dirty="0" smtClean="0"/>
        </a:p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Herramientas</a:t>
          </a:r>
          <a:r>
            <a:rPr lang="en-US" sz="1100" kern="1200" dirty="0" smtClean="0"/>
            <a:t> de </a:t>
          </a:r>
          <a:r>
            <a:rPr lang="en-US" sz="1100" kern="1200" dirty="0" err="1" smtClean="0"/>
            <a:t>análisis</a:t>
          </a:r>
          <a:endParaRPr lang="en-US" sz="1100" kern="1200" dirty="0"/>
        </a:p>
      </dsp:txBody>
      <dsp:txXfrm>
        <a:off x="1076873" y="2323415"/>
        <a:ext cx="1046654" cy="975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54D82-9D0B-4DCD-9CA4-15C675D95955}">
      <dsp:nvSpPr>
        <dsp:cNvPr id="0" name=""/>
        <dsp:cNvSpPr/>
      </dsp:nvSpPr>
      <dsp:spPr>
        <a:xfrm>
          <a:off x="1024128" y="1637"/>
          <a:ext cx="1152144" cy="1080492"/>
        </a:xfrm>
        <a:prstGeom prst="roundRect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Red Social </a:t>
          </a:r>
          <a:r>
            <a:rPr lang="en-US" sz="1200" kern="1200" dirty="0" err="1" smtClean="0"/>
            <a:t>para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contactar</a:t>
          </a:r>
          <a:r>
            <a:rPr lang="en-US" sz="1200" kern="1200" dirty="0" smtClean="0"/>
            <a:t> con </a:t>
          </a:r>
          <a:r>
            <a:rPr lang="en-US" sz="1200" kern="1200" dirty="0" err="1" smtClean="0"/>
            <a:t>colegas</a:t>
          </a:r>
          <a:r>
            <a:rPr lang="en-US" sz="1200" kern="1200" dirty="0" smtClean="0"/>
            <a:t> y </a:t>
          </a:r>
          <a:r>
            <a:rPr lang="en-US" sz="1200" kern="1200" dirty="0" err="1" smtClean="0"/>
            <a:t>encontrar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contenido</a:t>
          </a:r>
          <a:endParaRPr lang="en-US" sz="1200" kern="1200" dirty="0"/>
        </a:p>
      </dsp:txBody>
      <dsp:txXfrm>
        <a:off x="1076873" y="54382"/>
        <a:ext cx="1046654" cy="975002"/>
      </dsp:txXfrm>
    </dsp:sp>
    <dsp:sp modelId="{35CB7378-3841-4A83-8682-C966EF05DE27}">
      <dsp:nvSpPr>
        <dsp:cNvPr id="0" name=""/>
        <dsp:cNvSpPr/>
      </dsp:nvSpPr>
      <dsp:spPr>
        <a:xfrm>
          <a:off x="1024128" y="1136153"/>
          <a:ext cx="1152144" cy="1080492"/>
        </a:xfrm>
        <a:prstGeom prst="roundRect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Gestor</a:t>
          </a:r>
          <a:r>
            <a:rPr lang="en-US" sz="1200" kern="1200" dirty="0" smtClean="0"/>
            <a:t> de </a:t>
          </a:r>
          <a:r>
            <a:rPr lang="en-US" sz="1200" kern="1200" dirty="0" err="1" smtClean="0"/>
            <a:t>citas</a:t>
          </a:r>
          <a:endParaRPr lang="en-US" sz="1200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Descubrir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contenido</a:t>
          </a:r>
          <a:endParaRPr lang="en-US" sz="1200" kern="1200" dirty="0"/>
        </a:p>
      </dsp:txBody>
      <dsp:txXfrm>
        <a:off x="1076873" y="1188898"/>
        <a:ext cx="1046654" cy="975002"/>
      </dsp:txXfrm>
    </dsp:sp>
    <dsp:sp modelId="{06A25D59-4BF5-40A3-9D1D-E3A339DEA0B2}">
      <dsp:nvSpPr>
        <dsp:cNvPr id="0" name=""/>
        <dsp:cNvSpPr/>
      </dsp:nvSpPr>
      <dsp:spPr>
        <a:xfrm>
          <a:off x="1024128" y="2270670"/>
          <a:ext cx="1152144" cy="1080492"/>
        </a:xfrm>
        <a:prstGeom prst="roundRect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Perfil</a:t>
          </a:r>
          <a:r>
            <a:rPr lang="en-US" sz="1200" kern="1200" dirty="0" smtClean="0"/>
            <a:t> personal y </a:t>
          </a:r>
          <a:r>
            <a:rPr lang="en-US" sz="1200" kern="1200" dirty="0" err="1" smtClean="0"/>
            <a:t>grupos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para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visibilidad</a:t>
          </a:r>
          <a:r>
            <a:rPr lang="en-US" sz="1200" kern="1200" dirty="0" smtClean="0"/>
            <a:t> al </a:t>
          </a:r>
          <a:r>
            <a:rPr lang="en-US" sz="1200" kern="1200" dirty="0" err="1" smtClean="0"/>
            <a:t>contenido</a:t>
          </a:r>
          <a:endParaRPr lang="en-US" sz="1200" kern="1200" dirty="0"/>
        </a:p>
      </dsp:txBody>
      <dsp:txXfrm>
        <a:off x="1076873" y="2323415"/>
        <a:ext cx="1046654" cy="975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8A933-DEBA-4D64-A3E7-ED8D303FCDBB}">
      <dsp:nvSpPr>
        <dsp:cNvPr id="0" name=""/>
        <dsp:cNvSpPr/>
      </dsp:nvSpPr>
      <dsp:spPr>
        <a:xfrm>
          <a:off x="2590799" y="1523999"/>
          <a:ext cx="2286000" cy="2251571"/>
        </a:xfrm>
        <a:prstGeom prst="ellipse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solidFill>
                <a:schemeClr val="bg1"/>
              </a:solidFill>
            </a:rPr>
            <a:t>Herramientas</a:t>
          </a:r>
          <a:r>
            <a:rPr lang="en-US" sz="2100" kern="1200" dirty="0" smtClean="0">
              <a:solidFill>
                <a:schemeClr val="bg1"/>
              </a:solidFill>
            </a:rPr>
            <a:t> </a:t>
          </a:r>
          <a:r>
            <a:rPr lang="en-US" sz="2100" kern="1200" dirty="0" err="1" smtClean="0">
              <a:solidFill>
                <a:schemeClr val="bg1"/>
              </a:solidFill>
            </a:rPr>
            <a:t>para</a:t>
          </a:r>
          <a:r>
            <a:rPr lang="en-US" sz="2100" kern="1200" dirty="0" smtClean="0">
              <a:solidFill>
                <a:schemeClr val="bg1"/>
              </a:solidFill>
            </a:rPr>
            <a:t> el </a:t>
          </a:r>
          <a:r>
            <a:rPr lang="en-US" sz="2100" kern="1200" dirty="0" err="1" smtClean="0">
              <a:solidFill>
                <a:schemeClr val="bg1"/>
              </a:solidFill>
            </a:rPr>
            <a:t>investigador</a:t>
          </a:r>
          <a:endParaRPr lang="en-US" sz="2100" kern="1200" dirty="0">
            <a:solidFill>
              <a:schemeClr val="bg1"/>
            </a:solidFill>
          </a:endParaRPr>
        </a:p>
      </dsp:txBody>
      <dsp:txXfrm>
        <a:off x="2925576" y="1853734"/>
        <a:ext cx="1616446" cy="1592101"/>
      </dsp:txXfrm>
    </dsp:sp>
    <dsp:sp modelId="{6927AF64-4606-47EB-B9C6-DCE2B0CCFB72}">
      <dsp:nvSpPr>
        <dsp:cNvPr id="0" name=""/>
        <dsp:cNvSpPr/>
      </dsp:nvSpPr>
      <dsp:spPr>
        <a:xfrm rot="16200000">
          <a:off x="3657598" y="1430087"/>
          <a:ext cx="152403" cy="35419"/>
        </a:xfrm>
        <a:custGeom>
          <a:avLst/>
          <a:gdLst/>
          <a:ahLst/>
          <a:cxnLst/>
          <a:rect l="0" t="0" r="0" b="0"/>
          <a:pathLst>
            <a:path>
              <a:moveTo>
                <a:pt x="0" y="17709"/>
              </a:moveTo>
              <a:lnTo>
                <a:pt x="152403" y="17709"/>
              </a:lnTo>
            </a:path>
          </a:pathLst>
        </a:custGeom>
        <a:noFill/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29989" y="1443987"/>
        <a:ext cx="7620" cy="7620"/>
      </dsp:txXfrm>
    </dsp:sp>
    <dsp:sp modelId="{0FA54DD6-F49F-476E-9EE6-A042072DE1F7}">
      <dsp:nvSpPr>
        <dsp:cNvPr id="0" name=""/>
        <dsp:cNvSpPr/>
      </dsp:nvSpPr>
      <dsp:spPr>
        <a:xfrm>
          <a:off x="3103933" y="103294"/>
          <a:ext cx="1259733" cy="1268300"/>
        </a:xfrm>
        <a:prstGeom prst="ellipse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bg1"/>
              </a:solidFill>
            </a:rPr>
            <a:t>Gestión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3288417" y="289032"/>
        <a:ext cx="890765" cy="896824"/>
      </dsp:txXfrm>
    </dsp:sp>
    <dsp:sp modelId="{C1484EC0-1D44-4E52-9629-67BE2FC7E109}">
      <dsp:nvSpPr>
        <dsp:cNvPr id="0" name=""/>
        <dsp:cNvSpPr/>
      </dsp:nvSpPr>
      <dsp:spPr>
        <a:xfrm rot="1800000">
          <a:off x="4710311" y="3237083"/>
          <a:ext cx="142787" cy="35419"/>
        </a:xfrm>
        <a:custGeom>
          <a:avLst/>
          <a:gdLst/>
          <a:ahLst/>
          <a:cxnLst/>
          <a:rect l="0" t="0" r="0" b="0"/>
          <a:pathLst>
            <a:path>
              <a:moveTo>
                <a:pt x="0" y="17709"/>
              </a:moveTo>
              <a:lnTo>
                <a:pt x="142787" y="17709"/>
              </a:lnTo>
            </a:path>
          </a:pathLst>
        </a:custGeom>
        <a:noFill/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778135" y="3251223"/>
        <a:ext cx="7139" cy="7139"/>
      </dsp:txXfrm>
    </dsp:sp>
    <dsp:sp modelId="{A6138395-9A2A-4068-B495-17E09D412B43}">
      <dsp:nvSpPr>
        <dsp:cNvPr id="0" name=""/>
        <dsp:cNvSpPr/>
      </dsp:nvSpPr>
      <dsp:spPr>
        <a:xfrm>
          <a:off x="4760067" y="2971804"/>
          <a:ext cx="1259733" cy="1268300"/>
        </a:xfrm>
        <a:prstGeom prst="ellipse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>
              <a:solidFill>
                <a:schemeClr val="bg1"/>
              </a:solidFill>
            </a:rPr>
            <a:t>Colaboración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4944551" y="3157542"/>
        <a:ext cx="890765" cy="896824"/>
      </dsp:txXfrm>
    </dsp:sp>
    <dsp:sp modelId="{191FA638-7099-41B6-9970-AD1994660E33}">
      <dsp:nvSpPr>
        <dsp:cNvPr id="0" name=""/>
        <dsp:cNvSpPr/>
      </dsp:nvSpPr>
      <dsp:spPr>
        <a:xfrm rot="9000000">
          <a:off x="2614501" y="3237083"/>
          <a:ext cx="142787" cy="35419"/>
        </a:xfrm>
        <a:custGeom>
          <a:avLst/>
          <a:gdLst/>
          <a:ahLst/>
          <a:cxnLst/>
          <a:rect l="0" t="0" r="0" b="0"/>
          <a:pathLst>
            <a:path>
              <a:moveTo>
                <a:pt x="0" y="17709"/>
              </a:moveTo>
              <a:lnTo>
                <a:pt x="142787" y="17709"/>
              </a:lnTo>
            </a:path>
          </a:pathLst>
        </a:custGeom>
        <a:noFill/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682325" y="3251223"/>
        <a:ext cx="7139" cy="7139"/>
      </dsp:txXfrm>
    </dsp:sp>
    <dsp:sp modelId="{B08EC8AB-A1F7-46A3-95B7-5E7F90DD9EA5}">
      <dsp:nvSpPr>
        <dsp:cNvPr id="0" name=""/>
        <dsp:cNvSpPr/>
      </dsp:nvSpPr>
      <dsp:spPr>
        <a:xfrm>
          <a:off x="1447798" y="2971804"/>
          <a:ext cx="1259733" cy="1268300"/>
        </a:xfrm>
        <a:prstGeom prst="ellipse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bg1"/>
              </a:solidFill>
            </a:rPr>
            <a:t>Referencia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1632282" y="3157542"/>
        <a:ext cx="890765" cy="8968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E38B3F-1681-417C-9759-18BEE75DF9FD}">
      <dsp:nvSpPr>
        <dsp:cNvPr id="0" name=""/>
        <dsp:cNvSpPr/>
      </dsp:nvSpPr>
      <dsp:spPr>
        <a:xfrm>
          <a:off x="684010" y="1052227"/>
          <a:ext cx="2735699" cy="2391345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8B222C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Garamond" pitchFamily="18" charset="0"/>
            </a:rPr>
            <a:t>10 </a:t>
          </a:r>
          <a:r>
            <a:rPr lang="en-US" sz="1400" kern="1200" dirty="0" err="1" smtClean="0">
              <a:latin typeface="Garamond" pitchFamily="18" charset="0"/>
            </a:rPr>
            <a:t>revistas</a:t>
          </a:r>
          <a:r>
            <a:rPr lang="en-US" sz="1400" kern="1200" dirty="0" smtClean="0">
              <a:latin typeface="Garamond" pitchFamily="18" charset="0"/>
            </a:rPr>
            <a:t> con el factor de </a:t>
          </a:r>
          <a:r>
            <a:rPr lang="en-US" sz="1400" kern="1200" dirty="0" err="1" smtClean="0">
              <a:latin typeface="Garamond" pitchFamily="18" charset="0"/>
            </a:rPr>
            <a:t>impacto</a:t>
          </a:r>
          <a:r>
            <a:rPr lang="en-US" sz="1400" kern="1200" dirty="0" smtClean="0">
              <a:latin typeface="Garamond" pitchFamily="18" charset="0"/>
            </a:rPr>
            <a:t> </a:t>
          </a:r>
          <a:r>
            <a:rPr lang="en-US" sz="1400" kern="1200" dirty="0" err="1" smtClean="0">
              <a:latin typeface="Garamond" pitchFamily="18" charset="0"/>
            </a:rPr>
            <a:t>más</a:t>
          </a:r>
          <a:r>
            <a:rPr lang="en-US" sz="1400" kern="1200" dirty="0" smtClean="0">
              <a:latin typeface="Garamond" pitchFamily="18" charset="0"/>
            </a:rPr>
            <a:t> alto</a:t>
          </a:r>
          <a:endParaRPr lang="en-US" sz="1400" kern="1200" dirty="0">
            <a:latin typeface="Garamond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Garamond" pitchFamily="18" charset="0"/>
            </a:rPr>
            <a:t>10 </a:t>
          </a:r>
          <a:r>
            <a:rPr lang="en-US" sz="1400" kern="1200" dirty="0" err="1" smtClean="0">
              <a:latin typeface="Garamond" pitchFamily="18" charset="0"/>
            </a:rPr>
            <a:t>revistas</a:t>
          </a:r>
          <a:r>
            <a:rPr lang="en-US" sz="1400" kern="1200" dirty="0" smtClean="0">
              <a:latin typeface="Garamond" pitchFamily="18" charset="0"/>
            </a:rPr>
            <a:t> </a:t>
          </a:r>
          <a:r>
            <a:rPr lang="en-US" sz="1400" kern="1200" dirty="0" err="1" smtClean="0">
              <a:latin typeface="Garamond" pitchFamily="18" charset="0"/>
            </a:rPr>
            <a:t>españolas</a:t>
          </a:r>
          <a:r>
            <a:rPr lang="en-US" sz="1400" kern="1200" dirty="0" smtClean="0">
              <a:latin typeface="Garamond" pitchFamily="18" charset="0"/>
            </a:rPr>
            <a:t> con el factor de </a:t>
          </a:r>
          <a:r>
            <a:rPr lang="en-US" sz="1400" kern="1200" dirty="0" err="1" smtClean="0">
              <a:latin typeface="Garamond" pitchFamily="18" charset="0"/>
            </a:rPr>
            <a:t>impacto</a:t>
          </a:r>
          <a:r>
            <a:rPr lang="en-US" sz="1400" kern="1200" dirty="0" smtClean="0">
              <a:latin typeface="Garamond" pitchFamily="18" charset="0"/>
            </a:rPr>
            <a:t> </a:t>
          </a:r>
          <a:r>
            <a:rPr lang="en-US" sz="1400" kern="1200" dirty="0" err="1" smtClean="0">
              <a:latin typeface="Garamond" pitchFamily="18" charset="0"/>
            </a:rPr>
            <a:t>más</a:t>
          </a:r>
          <a:r>
            <a:rPr lang="en-US" sz="1400" kern="1200" dirty="0" smtClean="0">
              <a:latin typeface="Garamond" pitchFamily="18" charset="0"/>
            </a:rPr>
            <a:t> alto</a:t>
          </a:r>
          <a:endParaRPr lang="en-US" sz="1400" kern="1200" dirty="0">
            <a:latin typeface="Garamond" pitchFamily="18" charset="0"/>
          </a:endParaRPr>
        </a:p>
      </dsp:txBody>
      <dsp:txXfrm>
        <a:off x="1367935" y="1410929"/>
        <a:ext cx="1333653" cy="1673941"/>
      </dsp:txXfrm>
    </dsp:sp>
    <dsp:sp modelId="{CE1877F0-CA5E-4CC1-BB4B-BA674689438A}">
      <dsp:nvSpPr>
        <dsp:cNvPr id="0" name=""/>
        <dsp:cNvSpPr/>
      </dsp:nvSpPr>
      <dsp:spPr>
        <a:xfrm>
          <a:off x="85" y="1563975"/>
          <a:ext cx="1367849" cy="1367849"/>
        </a:xfrm>
        <a:prstGeom prst="ellipse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Garamond" pitchFamily="18" charset="0"/>
            </a:rPr>
            <a:t>Selección</a:t>
          </a:r>
          <a:r>
            <a:rPr lang="en-US" sz="1400" kern="1200" dirty="0" smtClean="0">
              <a:latin typeface="Garamond" pitchFamily="18" charset="0"/>
            </a:rPr>
            <a:t> de </a:t>
          </a:r>
          <a:r>
            <a:rPr lang="en-US" sz="1400" kern="1200" dirty="0" err="1" smtClean="0">
              <a:latin typeface="Garamond" pitchFamily="18" charset="0"/>
            </a:rPr>
            <a:t>títulos</a:t>
          </a:r>
          <a:r>
            <a:rPr lang="en-US" sz="1400" kern="1200" dirty="0" smtClean="0">
              <a:latin typeface="Garamond" pitchFamily="18" charset="0"/>
            </a:rPr>
            <a:t> en JCR Social Sciences Edition</a:t>
          </a:r>
          <a:endParaRPr lang="en-US" sz="1400" kern="1200" dirty="0">
            <a:latin typeface="Garamond" pitchFamily="18" charset="0"/>
          </a:endParaRPr>
        </a:p>
      </dsp:txBody>
      <dsp:txXfrm>
        <a:off x="200402" y="1764292"/>
        <a:ext cx="967215" cy="967215"/>
      </dsp:txXfrm>
    </dsp:sp>
    <dsp:sp modelId="{711FDD51-7A8C-4679-A549-9719E4578478}">
      <dsp:nvSpPr>
        <dsp:cNvPr id="0" name=""/>
        <dsp:cNvSpPr/>
      </dsp:nvSpPr>
      <dsp:spPr>
        <a:xfrm>
          <a:off x="4274615" y="1052227"/>
          <a:ext cx="2735699" cy="2391345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8B222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latin typeface="Garamond" pitchFamily="18" charset="0"/>
            </a:rPr>
            <a:t>Número</a:t>
          </a:r>
          <a:r>
            <a:rPr lang="en-US" sz="1400" kern="1200" dirty="0" smtClean="0">
              <a:latin typeface="Garamond" pitchFamily="18" charset="0"/>
            </a:rPr>
            <a:t> de </a:t>
          </a:r>
          <a:r>
            <a:rPr lang="en-US" sz="1400" kern="1200" dirty="0" err="1" smtClean="0">
              <a:latin typeface="Garamond" pitchFamily="18" charset="0"/>
            </a:rPr>
            <a:t>artículos</a:t>
          </a:r>
          <a:r>
            <a:rPr lang="en-US" sz="1400" kern="1200" dirty="0" smtClean="0">
              <a:latin typeface="Garamond" pitchFamily="18" charset="0"/>
            </a:rPr>
            <a:t> en </a:t>
          </a:r>
          <a:r>
            <a:rPr lang="en-US" sz="1400" kern="1200" dirty="0" err="1" smtClean="0">
              <a:latin typeface="Garamond" pitchFamily="18" charset="0"/>
            </a:rPr>
            <a:t>Mendeley</a:t>
          </a:r>
          <a:endParaRPr lang="en-US" sz="1400" kern="1200" dirty="0">
            <a:latin typeface="Garamond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latin typeface="Garamond" pitchFamily="18" charset="0"/>
            </a:rPr>
            <a:t>Número</a:t>
          </a:r>
          <a:r>
            <a:rPr lang="en-US" sz="1400" kern="1200" dirty="0" smtClean="0">
              <a:latin typeface="Garamond" pitchFamily="18" charset="0"/>
            </a:rPr>
            <a:t> de </a:t>
          </a:r>
          <a:r>
            <a:rPr lang="en-US" sz="1400" kern="1200" dirty="0" err="1" smtClean="0">
              <a:latin typeface="Garamond" pitchFamily="18" charset="0"/>
            </a:rPr>
            <a:t>Lectores</a:t>
          </a:r>
          <a:r>
            <a:rPr lang="en-US" sz="1400" b="1" kern="1200" dirty="0" smtClean="0">
              <a:latin typeface="Garamond" pitchFamily="18" charset="0"/>
            </a:rPr>
            <a:t>*</a:t>
          </a:r>
          <a:endParaRPr lang="en-US" sz="1400" b="1" kern="1200" dirty="0">
            <a:latin typeface="Garamond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smtClean="0">
              <a:latin typeface="Garamond" pitchFamily="18" charset="0"/>
            </a:rPr>
            <a:t>Cálculo del nº de lectores por artículo</a:t>
          </a:r>
          <a:endParaRPr lang="en-US" sz="1400" kern="1200" dirty="0">
            <a:latin typeface="Garamond" pitchFamily="18" charset="0"/>
          </a:endParaRPr>
        </a:p>
      </dsp:txBody>
      <dsp:txXfrm>
        <a:off x="4958540" y="1410929"/>
        <a:ext cx="1333653" cy="1673941"/>
      </dsp:txXfrm>
    </dsp:sp>
    <dsp:sp modelId="{B929DD6E-DB5C-49C1-B081-7CDC8CD20AB0}">
      <dsp:nvSpPr>
        <dsp:cNvPr id="0" name=""/>
        <dsp:cNvSpPr/>
      </dsp:nvSpPr>
      <dsp:spPr>
        <a:xfrm>
          <a:off x="3590690" y="1563975"/>
          <a:ext cx="1367849" cy="1367849"/>
        </a:xfrm>
        <a:prstGeom prst="ellipse">
          <a:avLst/>
        </a:prstGeom>
        <a:solidFill>
          <a:srgbClr val="8B222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latin typeface="Garamond" pitchFamily="18" charset="0"/>
            </a:rPr>
            <a:t>Análisis en Mendeley:</a:t>
          </a:r>
          <a:endParaRPr lang="en-US" sz="1400" kern="1200" dirty="0">
            <a:latin typeface="Garamond" pitchFamily="18" charset="0"/>
          </a:endParaRPr>
        </a:p>
      </dsp:txBody>
      <dsp:txXfrm>
        <a:off x="3791007" y="1764292"/>
        <a:ext cx="967215" cy="9672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A3F24-4DD2-4D75-A529-F9766970A71C}">
      <dsp:nvSpPr>
        <dsp:cNvPr id="0" name=""/>
        <dsp:cNvSpPr/>
      </dsp:nvSpPr>
      <dsp:spPr>
        <a:xfrm>
          <a:off x="0" y="0"/>
          <a:ext cx="1981199" cy="202311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CDFF02-19C3-4114-8F99-4F9FF480154B}">
      <dsp:nvSpPr>
        <dsp:cNvPr id="0" name=""/>
        <dsp:cNvSpPr/>
      </dsp:nvSpPr>
      <dsp:spPr>
        <a:xfrm>
          <a:off x="59435" y="269748"/>
          <a:ext cx="1862327" cy="148361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3B4237-2E9D-4326-AF08-04D21DA9FE5A}">
      <dsp:nvSpPr>
        <dsp:cNvPr id="0" name=""/>
        <dsp:cNvSpPr/>
      </dsp:nvSpPr>
      <dsp:spPr>
        <a:xfrm rot="10800000">
          <a:off x="59435" y="2023109"/>
          <a:ext cx="1862327" cy="2472690"/>
        </a:xfrm>
        <a:prstGeom prst="round2SameRect">
          <a:avLst>
            <a:gd name="adj1" fmla="val 10500"/>
            <a:gd name="adj2" fmla="val 0"/>
          </a:avLst>
        </a:prstGeom>
        <a:solidFill>
          <a:srgbClr val="8B222C"/>
        </a:solidFill>
        <a:ln w="25400" cap="flat" cmpd="sng" algn="ctr">
          <a:solidFill>
            <a:srgbClr val="8B222C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Garamond" pitchFamily="18" charset="0"/>
            </a:rPr>
            <a:t>Solo </a:t>
          </a:r>
          <a:r>
            <a:rPr lang="en-US" sz="2300" kern="1200" dirty="0" err="1" smtClean="0">
              <a:latin typeface="Garamond" pitchFamily="18" charset="0"/>
            </a:rPr>
            <a:t>hemos</a:t>
          </a:r>
          <a:r>
            <a:rPr lang="en-US" sz="2300" kern="1200" dirty="0" smtClean="0">
              <a:latin typeface="Garamond" pitchFamily="18" charset="0"/>
            </a:rPr>
            <a:t> </a:t>
          </a:r>
          <a:r>
            <a:rPr lang="en-US" sz="2300" kern="1200" dirty="0" err="1" smtClean="0">
              <a:latin typeface="Garamond" pitchFamily="18" charset="0"/>
            </a:rPr>
            <a:t>presentado</a:t>
          </a:r>
          <a:r>
            <a:rPr lang="en-US" sz="2300" kern="1200" dirty="0" smtClean="0">
              <a:latin typeface="Garamond" pitchFamily="18" charset="0"/>
            </a:rPr>
            <a:t> </a:t>
          </a:r>
          <a:r>
            <a:rPr lang="en-US" sz="2300" kern="1200" dirty="0" err="1" smtClean="0">
              <a:latin typeface="Garamond" pitchFamily="18" charset="0"/>
            </a:rPr>
            <a:t>una</a:t>
          </a:r>
          <a:r>
            <a:rPr lang="en-US" sz="2300" kern="1200" dirty="0" smtClean="0">
              <a:latin typeface="Garamond" pitchFamily="18" charset="0"/>
            </a:rPr>
            <a:t> </a:t>
          </a:r>
          <a:r>
            <a:rPr lang="en-US" sz="2300" kern="1200" dirty="0" err="1" smtClean="0">
              <a:latin typeface="Garamond" pitchFamily="18" charset="0"/>
            </a:rPr>
            <a:t>pequeña</a:t>
          </a:r>
          <a:r>
            <a:rPr lang="en-US" sz="2300" kern="1200" dirty="0" smtClean="0">
              <a:latin typeface="Garamond" pitchFamily="18" charset="0"/>
            </a:rPr>
            <a:t> </a:t>
          </a:r>
          <a:r>
            <a:rPr lang="en-US" sz="2300" kern="1200" dirty="0" err="1" smtClean="0">
              <a:latin typeface="Garamond" pitchFamily="18" charset="0"/>
            </a:rPr>
            <a:t>pincelada</a:t>
          </a:r>
          <a:r>
            <a:rPr lang="en-US" sz="2300" kern="1200" dirty="0" smtClean="0">
              <a:latin typeface="Garamond" pitchFamily="18" charset="0"/>
            </a:rPr>
            <a:t>…</a:t>
          </a:r>
          <a:endParaRPr lang="en-US" sz="2300" kern="1200" dirty="0">
            <a:latin typeface="Garamond" pitchFamily="18" charset="0"/>
          </a:endParaRPr>
        </a:p>
      </dsp:txBody>
      <dsp:txXfrm rot="10800000">
        <a:off x="116708" y="2023109"/>
        <a:ext cx="1747781" cy="241541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A3F24-4DD2-4D75-A529-F9766970A71C}">
      <dsp:nvSpPr>
        <dsp:cNvPr id="0" name=""/>
        <dsp:cNvSpPr/>
      </dsp:nvSpPr>
      <dsp:spPr>
        <a:xfrm>
          <a:off x="0" y="0"/>
          <a:ext cx="1981199" cy="202311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10966D-1C3B-43E3-BA02-9F079CCD119B}">
      <dsp:nvSpPr>
        <dsp:cNvPr id="0" name=""/>
        <dsp:cNvSpPr/>
      </dsp:nvSpPr>
      <dsp:spPr>
        <a:xfrm>
          <a:off x="59435" y="269748"/>
          <a:ext cx="1862327" cy="148361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93CB56-0713-4B42-A8E4-A3A94D9ECAC6}">
      <dsp:nvSpPr>
        <dsp:cNvPr id="0" name=""/>
        <dsp:cNvSpPr/>
      </dsp:nvSpPr>
      <dsp:spPr>
        <a:xfrm rot="10800000">
          <a:off x="59435" y="2023109"/>
          <a:ext cx="1862327" cy="2472690"/>
        </a:xfrm>
        <a:prstGeom prst="round2SameRect">
          <a:avLst>
            <a:gd name="adj1" fmla="val 10500"/>
            <a:gd name="adj2" fmla="val 0"/>
          </a:avLst>
        </a:prstGeom>
        <a:solidFill>
          <a:srgbClr val="8B222C"/>
        </a:solidFill>
        <a:ln w="25400" cap="flat" cmpd="sng" algn="ctr">
          <a:solidFill>
            <a:srgbClr val="8B222C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Garamond" pitchFamily="18" charset="0"/>
            </a:rPr>
            <a:t>Pero</a:t>
          </a:r>
          <a:r>
            <a:rPr lang="en-US" sz="1800" kern="1200" dirty="0" smtClean="0">
              <a:latin typeface="Garamond" pitchFamily="18" charset="0"/>
            </a:rPr>
            <a:t> </a:t>
          </a:r>
          <a:r>
            <a:rPr lang="en-US" sz="1800" kern="1200" dirty="0" err="1" smtClean="0">
              <a:latin typeface="Garamond" pitchFamily="18" charset="0"/>
            </a:rPr>
            <a:t>quizá</a:t>
          </a:r>
          <a:r>
            <a:rPr lang="en-US" sz="1800" kern="1200" dirty="0" smtClean="0">
              <a:latin typeface="Garamond" pitchFamily="18" charset="0"/>
            </a:rPr>
            <a:t> </a:t>
          </a:r>
          <a:r>
            <a:rPr lang="en-US" sz="1800" kern="1200" dirty="0" err="1" smtClean="0">
              <a:latin typeface="Garamond" pitchFamily="18" charset="0"/>
            </a:rPr>
            <a:t>este</a:t>
          </a:r>
          <a:r>
            <a:rPr lang="en-US" sz="1800" kern="1200" dirty="0" smtClean="0">
              <a:latin typeface="Garamond" pitchFamily="18" charset="0"/>
            </a:rPr>
            <a:t> </a:t>
          </a:r>
          <a:r>
            <a:rPr lang="en-US" sz="1800" kern="1200" dirty="0" err="1" smtClean="0">
              <a:latin typeface="Garamond" pitchFamily="18" charset="0"/>
            </a:rPr>
            <a:t>tipo</a:t>
          </a:r>
          <a:r>
            <a:rPr lang="en-US" sz="1800" kern="1200" dirty="0" smtClean="0">
              <a:latin typeface="Garamond" pitchFamily="18" charset="0"/>
            </a:rPr>
            <a:t> de </a:t>
          </a:r>
          <a:r>
            <a:rPr lang="en-US" sz="1800" kern="1200" dirty="0" err="1" smtClean="0">
              <a:latin typeface="Garamond" pitchFamily="18" charset="0"/>
            </a:rPr>
            <a:t>análisis</a:t>
          </a:r>
          <a:r>
            <a:rPr lang="en-US" sz="1800" kern="1200" dirty="0" smtClean="0">
              <a:latin typeface="Garamond" pitchFamily="18" charset="0"/>
            </a:rPr>
            <a:t> </a:t>
          </a:r>
          <a:r>
            <a:rPr lang="en-US" sz="1800" kern="1200" dirty="0" err="1" smtClean="0">
              <a:latin typeface="Garamond" pitchFamily="18" charset="0"/>
            </a:rPr>
            <a:t>puede</a:t>
          </a:r>
          <a:r>
            <a:rPr lang="en-US" sz="1800" kern="1200" dirty="0" smtClean="0">
              <a:latin typeface="Garamond" pitchFamily="18" charset="0"/>
            </a:rPr>
            <a:t> </a:t>
          </a:r>
          <a:r>
            <a:rPr lang="en-US" sz="1800" kern="1200" dirty="0" err="1" smtClean="0">
              <a:latin typeface="Garamond" pitchFamily="18" charset="0"/>
            </a:rPr>
            <a:t>ofrecer</a:t>
          </a:r>
          <a:r>
            <a:rPr lang="en-US" sz="1800" kern="1200" dirty="0" smtClean="0">
              <a:latin typeface="Garamond" pitchFamily="18" charset="0"/>
            </a:rPr>
            <a:t> un </a:t>
          </a:r>
          <a:r>
            <a:rPr lang="en-US" sz="1800" kern="1200" dirty="0" err="1" smtClean="0">
              <a:latin typeface="Garamond" pitchFamily="18" charset="0"/>
            </a:rPr>
            <a:t>complemento</a:t>
          </a:r>
          <a:r>
            <a:rPr lang="en-US" sz="1800" kern="1200" dirty="0" smtClean="0">
              <a:latin typeface="Garamond" pitchFamily="18" charset="0"/>
            </a:rPr>
            <a:t> al </a:t>
          </a:r>
          <a:r>
            <a:rPr lang="en-US" sz="1800" kern="1200" dirty="0" err="1" smtClean="0">
              <a:latin typeface="Garamond" pitchFamily="18" charset="0"/>
            </a:rPr>
            <a:t>análisis</a:t>
          </a:r>
          <a:r>
            <a:rPr lang="en-US" sz="1800" kern="1200" dirty="0" smtClean="0">
              <a:latin typeface="Garamond" pitchFamily="18" charset="0"/>
            </a:rPr>
            <a:t> del </a:t>
          </a:r>
          <a:r>
            <a:rPr lang="en-US" sz="1800" kern="1200" dirty="0" err="1" smtClean="0">
              <a:latin typeface="Garamond" pitchFamily="18" charset="0"/>
            </a:rPr>
            <a:t>ouptut</a:t>
          </a:r>
          <a:r>
            <a:rPr lang="en-US" sz="1800" kern="1200" dirty="0" smtClean="0">
              <a:latin typeface="Garamond" pitchFamily="18" charset="0"/>
            </a:rPr>
            <a:t> </a:t>
          </a:r>
          <a:r>
            <a:rPr lang="en-US" sz="1800" kern="1200" dirty="0" err="1" smtClean="0">
              <a:latin typeface="Garamond" pitchFamily="18" charset="0"/>
            </a:rPr>
            <a:t>científico</a:t>
          </a:r>
          <a:r>
            <a:rPr lang="en-US" sz="1800" kern="1200" dirty="0" smtClean="0">
              <a:latin typeface="Garamond" pitchFamily="18" charset="0"/>
            </a:rPr>
            <a:t> </a:t>
          </a:r>
          <a:r>
            <a:rPr lang="en-US" sz="1800" kern="1200" dirty="0" err="1" smtClean="0">
              <a:latin typeface="Garamond" pitchFamily="18" charset="0"/>
            </a:rPr>
            <a:t>tradicional</a:t>
          </a:r>
          <a:endParaRPr lang="en-US" sz="1800" kern="1200" dirty="0">
            <a:latin typeface="Garamond" pitchFamily="18" charset="0"/>
          </a:endParaRPr>
        </a:p>
      </dsp:txBody>
      <dsp:txXfrm rot="10800000">
        <a:off x="116708" y="2023109"/>
        <a:ext cx="1747781" cy="24154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A3F24-4DD2-4D75-A529-F9766970A71C}">
      <dsp:nvSpPr>
        <dsp:cNvPr id="0" name=""/>
        <dsp:cNvSpPr/>
      </dsp:nvSpPr>
      <dsp:spPr>
        <a:xfrm>
          <a:off x="0" y="0"/>
          <a:ext cx="1828799" cy="202311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D7D4C4-D81D-400F-8C09-754AA9C73DE2}">
      <dsp:nvSpPr>
        <dsp:cNvPr id="0" name=""/>
        <dsp:cNvSpPr/>
      </dsp:nvSpPr>
      <dsp:spPr>
        <a:xfrm>
          <a:off x="54863" y="269748"/>
          <a:ext cx="1719072" cy="148361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CEB025-A901-4932-AE8D-B1C907BA0E09}">
      <dsp:nvSpPr>
        <dsp:cNvPr id="0" name=""/>
        <dsp:cNvSpPr/>
      </dsp:nvSpPr>
      <dsp:spPr>
        <a:xfrm rot="10800000">
          <a:off x="54863" y="2023109"/>
          <a:ext cx="1719072" cy="2472690"/>
        </a:xfrm>
        <a:prstGeom prst="round2SameRect">
          <a:avLst>
            <a:gd name="adj1" fmla="val 10500"/>
            <a:gd name="adj2" fmla="val 0"/>
          </a:avLst>
        </a:prstGeom>
        <a:solidFill>
          <a:srgbClr val="8B222C"/>
        </a:solidFill>
        <a:ln w="25400" cap="flat" cmpd="sng" algn="ctr">
          <a:solidFill>
            <a:srgbClr val="8B222C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Garamond" pitchFamily="18" charset="0"/>
            </a:rPr>
            <a:t>Ya</a:t>
          </a:r>
          <a:r>
            <a:rPr lang="en-US" sz="2100" kern="1200" dirty="0" smtClean="0">
              <a:latin typeface="Garamond" pitchFamily="18" charset="0"/>
            </a:rPr>
            <a:t> </a:t>
          </a:r>
          <a:r>
            <a:rPr lang="en-US" sz="2100" kern="1200" dirty="0" err="1" smtClean="0">
              <a:latin typeface="Garamond" pitchFamily="18" charset="0"/>
            </a:rPr>
            <a:t>que</a:t>
          </a:r>
          <a:r>
            <a:rPr lang="en-US" sz="2100" kern="1200" dirty="0" smtClean="0">
              <a:latin typeface="Garamond" pitchFamily="18" charset="0"/>
            </a:rPr>
            <a:t> el </a:t>
          </a:r>
          <a:r>
            <a:rPr lang="en-US" sz="2100" kern="1200" dirty="0" err="1" smtClean="0">
              <a:latin typeface="Garamond" pitchFamily="18" charset="0"/>
            </a:rPr>
            <a:t>componente</a:t>
          </a:r>
          <a:r>
            <a:rPr lang="en-US" sz="2100" kern="1200" dirty="0" smtClean="0">
              <a:latin typeface="Garamond" pitchFamily="18" charset="0"/>
            </a:rPr>
            <a:t> social </a:t>
          </a:r>
          <a:r>
            <a:rPr lang="en-US" sz="2100" kern="1200" dirty="0" err="1" smtClean="0">
              <a:latin typeface="Garamond" pitchFamily="18" charset="0"/>
            </a:rPr>
            <a:t>es</a:t>
          </a:r>
          <a:r>
            <a:rPr lang="en-US" sz="2100" kern="1200" dirty="0" smtClean="0">
              <a:latin typeface="Garamond" pitchFamily="18" charset="0"/>
            </a:rPr>
            <a:t> </a:t>
          </a:r>
          <a:r>
            <a:rPr lang="en-US" sz="2100" kern="1200" dirty="0" err="1" smtClean="0">
              <a:latin typeface="Garamond" pitchFamily="18" charset="0"/>
            </a:rPr>
            <a:t>cada</a:t>
          </a:r>
          <a:r>
            <a:rPr lang="en-US" sz="2100" kern="1200" dirty="0" smtClean="0">
              <a:latin typeface="Garamond" pitchFamily="18" charset="0"/>
            </a:rPr>
            <a:t> </a:t>
          </a:r>
          <a:r>
            <a:rPr lang="en-US" sz="2100" kern="1200" dirty="0" err="1" smtClean="0">
              <a:latin typeface="Garamond" pitchFamily="18" charset="0"/>
            </a:rPr>
            <a:t>vez</a:t>
          </a:r>
          <a:r>
            <a:rPr lang="en-US" sz="2100" kern="1200" dirty="0" smtClean="0">
              <a:latin typeface="Garamond" pitchFamily="18" charset="0"/>
            </a:rPr>
            <a:t> </a:t>
          </a:r>
          <a:r>
            <a:rPr lang="en-US" sz="2100" kern="1200" dirty="0" err="1" smtClean="0">
              <a:latin typeface="Garamond" pitchFamily="18" charset="0"/>
            </a:rPr>
            <a:t>más</a:t>
          </a:r>
          <a:r>
            <a:rPr lang="en-US" sz="2100" kern="1200" dirty="0" smtClean="0">
              <a:latin typeface="Garamond" pitchFamily="18" charset="0"/>
            </a:rPr>
            <a:t> </a:t>
          </a:r>
          <a:r>
            <a:rPr lang="en-US" sz="2100" kern="1200" dirty="0" err="1" smtClean="0">
              <a:latin typeface="Garamond" pitchFamily="18" charset="0"/>
            </a:rPr>
            <a:t>importante</a:t>
          </a:r>
          <a:endParaRPr lang="en-US" sz="2100" kern="1200" dirty="0">
            <a:latin typeface="Garamond" pitchFamily="18" charset="0"/>
          </a:endParaRPr>
        </a:p>
      </dsp:txBody>
      <dsp:txXfrm rot="10800000">
        <a:off x="107730" y="2023109"/>
        <a:ext cx="1613338" cy="24198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990600"/>
            <a:ext cx="9220200" cy="0"/>
          </a:xfrm>
          <a:prstGeom prst="line">
            <a:avLst/>
          </a:prstGeom>
          <a:ln w="50800">
            <a:solidFill>
              <a:srgbClr val="8B22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-38100" y="6172200"/>
            <a:ext cx="9220200" cy="0"/>
          </a:xfrm>
          <a:prstGeom prst="line">
            <a:avLst/>
          </a:prstGeom>
          <a:ln w="19050">
            <a:solidFill>
              <a:srgbClr val="8B22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276975"/>
            <a:ext cx="24638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051"/>
            <a:ext cx="8534400" cy="971550"/>
          </a:xfrm>
          <a:prstGeom prst="rect">
            <a:avLst/>
          </a:prstGeom>
        </p:spPr>
        <p:txBody>
          <a:bodyPr anchor="ctr"/>
          <a:lstStyle>
            <a:lvl1pPr>
              <a:defRPr sz="3600">
                <a:solidFill>
                  <a:srgbClr val="8B222C"/>
                </a:solidFill>
                <a:latin typeface="Trajan Pro" pitchFamily="18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534400" cy="4495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AB78FD2-68FA-4347-9162-242F5DF328C9}" type="datetimeFigureOut">
              <a:rPr lang="en-US"/>
              <a:pPr>
                <a:defRPr/>
              </a:pPr>
              <a:t>5/9/2012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95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04800" y="19051"/>
            <a:ext cx="8534400" cy="971550"/>
          </a:xfrm>
          <a:prstGeom prst="rect">
            <a:avLst/>
          </a:prstGeom>
        </p:spPr>
        <p:txBody>
          <a:bodyPr anchor="ctr"/>
          <a:lstStyle>
            <a:lvl1pPr>
              <a:defRPr sz="3600">
                <a:solidFill>
                  <a:srgbClr val="8B222C"/>
                </a:solidFill>
                <a:latin typeface="Trajan Pro" pitchFamily="18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57CB2-0F71-4C0E-9E94-26E0306B6743}" type="datetimeFigureOut">
              <a:rPr lang="en-US"/>
              <a:pPr>
                <a:defRPr/>
              </a:pPr>
              <a:t>5/9/2012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962401"/>
            <a:ext cx="7772400" cy="990600"/>
          </a:xfrm>
          <a:prstGeom prst="rect">
            <a:avLst/>
          </a:prstGeom>
        </p:spPr>
        <p:txBody>
          <a:bodyPr anchor="t"/>
          <a:lstStyle>
            <a:lvl1pPr algn="ctr">
              <a:defRPr sz="3200" b="1" cap="all">
                <a:solidFill>
                  <a:srgbClr val="8B222C"/>
                </a:solidFill>
                <a:latin typeface="Trajan Pro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2"/>
          </p:nvPr>
        </p:nvSpPr>
        <p:spPr>
          <a:xfrm>
            <a:off x="762000" y="5029201"/>
            <a:ext cx="7772400" cy="838200"/>
          </a:xfrm>
        </p:spPr>
        <p:txBody>
          <a:bodyPr anchor="b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r>
              <a:rPr lang="en-US" dirty="0" smtClean="0"/>
              <a:t>Presenter		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3"/>
          </p:nvPr>
        </p:nvSpPr>
        <p:spPr>
          <a:xfrm>
            <a:off x="457200" y="61722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815D8-873F-41D2-A2F7-76264809E07D}" type="datetimeFigureOut">
              <a:rPr lang="en-US"/>
              <a:pPr>
                <a:defRPr/>
              </a:pPr>
              <a:t>5/9/2012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8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19051"/>
            <a:ext cx="8534400" cy="971550"/>
          </a:xfrm>
          <a:prstGeom prst="rect">
            <a:avLst/>
          </a:prstGeom>
        </p:spPr>
        <p:txBody>
          <a:bodyPr anchor="ctr"/>
          <a:lstStyle>
            <a:lvl1pPr>
              <a:defRPr sz="3600">
                <a:solidFill>
                  <a:srgbClr val="8B222C"/>
                </a:solidFill>
                <a:latin typeface="Trajan Pro" pitchFamily="18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BE6DB-04E1-4469-8D14-3EC43C1579C0}" type="datetimeFigureOut">
              <a:rPr lang="en-US"/>
              <a:pPr>
                <a:defRPr/>
              </a:pPr>
              <a:t>5/9/2012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6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727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727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04800" y="19051"/>
            <a:ext cx="8534400" cy="971550"/>
          </a:xfrm>
          <a:prstGeom prst="rect">
            <a:avLst/>
          </a:prstGeom>
        </p:spPr>
        <p:txBody>
          <a:bodyPr anchor="ctr"/>
          <a:lstStyle>
            <a:lvl1pPr>
              <a:defRPr sz="3600">
                <a:solidFill>
                  <a:srgbClr val="8B222C"/>
                </a:solidFill>
                <a:latin typeface="Trajan Pro" pitchFamily="18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0933F-FB17-4C9B-AC02-B92A3CBF431B}" type="datetimeFigureOut">
              <a:rPr lang="en-US"/>
              <a:pPr>
                <a:defRPr/>
              </a:pPr>
              <a:t>5/9/2012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82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04800" y="19051"/>
            <a:ext cx="8534400" cy="971550"/>
          </a:xfrm>
          <a:prstGeom prst="rect">
            <a:avLst/>
          </a:prstGeom>
        </p:spPr>
        <p:txBody>
          <a:bodyPr anchor="ctr"/>
          <a:lstStyle>
            <a:lvl1pPr>
              <a:defRPr sz="3600">
                <a:solidFill>
                  <a:srgbClr val="8B222C"/>
                </a:solidFill>
                <a:latin typeface="Trajan Pro" pitchFamily="18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47E3F-F568-4288-91EE-7B77DC338118}" type="datetimeFigureOut">
              <a:rPr lang="en-US"/>
              <a:pPr>
                <a:defRPr/>
              </a:pPr>
              <a:t>5/9/2012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8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>
          <a:xfrm>
            <a:off x="304800" y="19050"/>
            <a:ext cx="8534400" cy="971550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8B222C"/>
                </a:solidFill>
                <a:latin typeface="Trajan Pro" pitchFamily="18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114300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1143001"/>
            <a:ext cx="511175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3550" y="2305051"/>
            <a:ext cx="3008313" cy="371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7102F-C718-42C4-AB90-BF742BCC4018}" type="datetimeFigureOut">
              <a:rPr lang="en-US"/>
              <a:pPr>
                <a:defRPr/>
              </a:pPr>
              <a:t>5/9/2012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>
          <a:xfrm>
            <a:off x="304800" y="19050"/>
            <a:ext cx="8534400" cy="971550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8B222C"/>
                </a:solidFill>
                <a:latin typeface="Trajan Pro" pitchFamily="18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3CE8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28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DC213-DF3E-4616-A494-AA3A6FCB6AEC}" type="datetimeFigureOut">
              <a:rPr lang="en-US"/>
              <a:pPr>
                <a:defRPr/>
              </a:pPr>
              <a:t>5/9/2012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6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04800" y="19051"/>
            <a:ext cx="8534400" cy="971550"/>
          </a:xfrm>
          <a:prstGeom prst="rect">
            <a:avLst/>
          </a:prstGeom>
        </p:spPr>
        <p:txBody>
          <a:bodyPr anchor="ctr"/>
          <a:lstStyle>
            <a:lvl1pPr>
              <a:defRPr sz="3600">
                <a:solidFill>
                  <a:srgbClr val="8B222C"/>
                </a:solidFill>
                <a:latin typeface="Trajan Pro" pitchFamily="18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F627F-2E10-4885-8630-7946EA81FADA}" type="datetimeFigureOut">
              <a:rPr lang="en-US"/>
              <a:pPr>
                <a:defRPr/>
              </a:pPr>
              <a:t>5/9/2012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5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90600"/>
            <a:ext cx="9220200" cy="0"/>
          </a:xfrm>
          <a:prstGeom prst="line">
            <a:avLst/>
          </a:prstGeom>
          <a:ln w="50800">
            <a:solidFill>
              <a:srgbClr val="8B22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-38100" y="6172200"/>
            <a:ext cx="9220200" cy="0"/>
          </a:xfrm>
          <a:prstGeom prst="line">
            <a:avLst/>
          </a:prstGeom>
          <a:ln w="19050">
            <a:solidFill>
              <a:srgbClr val="8B22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10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276975"/>
            <a:ext cx="24638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404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C5A752-EE51-4539-A447-4491B3EE8EEE}" type="datetimeFigureOut">
              <a:rPr lang="en-US"/>
              <a:pPr>
                <a:defRPr/>
              </a:pPr>
              <a:t>5/9/2012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404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4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3CE8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3CE8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3CE8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3CE8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3CE8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3CE8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3CE8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3CE8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3CE8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B222C"/>
        </a:buClr>
        <a:buFont typeface="Arial" pitchFamily="34" charset="0"/>
        <a:buChar char="•"/>
        <a:defRPr sz="3200" kern="1200">
          <a:solidFill>
            <a:schemeClr val="tx1"/>
          </a:solidFill>
          <a:latin typeface="Garamond" pitchFamily="18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8B222C"/>
        </a:buClr>
        <a:buFont typeface="Arial" pitchFamily="34" charset="0"/>
        <a:buChar char="–"/>
        <a:defRPr sz="2800" kern="1200">
          <a:solidFill>
            <a:schemeClr val="tx1"/>
          </a:solidFill>
          <a:latin typeface="Garamond" pitchFamily="18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8B222C"/>
        </a:buClr>
        <a:buFont typeface="Arial" pitchFamily="34" charset="0"/>
        <a:buChar char="•"/>
        <a:defRPr sz="2400" kern="1200">
          <a:solidFill>
            <a:schemeClr val="tx1"/>
          </a:solidFill>
          <a:latin typeface="Garamond" pitchFamily="18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B222C"/>
        </a:buClr>
        <a:buFont typeface="Arial" pitchFamily="34" charset="0"/>
        <a:buChar char="–"/>
        <a:defRPr sz="2000" kern="1200">
          <a:solidFill>
            <a:schemeClr val="tx1"/>
          </a:solidFill>
          <a:latin typeface="Garamond" pitchFamily="18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B222C"/>
        </a:buClr>
        <a:buFont typeface="Arial" pitchFamily="34" charset="0"/>
        <a:buChar char="»"/>
        <a:defRPr sz="2000" kern="1200">
          <a:solidFill>
            <a:schemeClr val="tx1"/>
          </a:solidFill>
          <a:latin typeface="Garamond" pitchFamily="18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nsauri@es.swets.co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073525"/>
            <a:ext cx="7772400" cy="879475"/>
          </a:xfrm>
        </p:spPr>
        <p:txBody>
          <a:bodyPr/>
          <a:lstStyle/>
          <a:p>
            <a:pPr>
              <a:defRPr/>
            </a:pPr>
            <a:r>
              <a:rPr lang="es-ES_tradnl" sz="2500" dirty="0" smtClean="0"/>
              <a:t>revistas españolas de ciencias sociales en </a:t>
            </a:r>
            <a:r>
              <a:rPr lang="es-ES_tradnl" sz="2500" dirty="0" err="1" smtClean="0"/>
              <a:t>mendeley</a:t>
            </a:r>
            <a:endParaRPr lang="en-US" sz="2500" dirty="0"/>
          </a:p>
        </p:txBody>
      </p:sp>
      <p:sp>
        <p:nvSpPr>
          <p:cNvPr id="10243" name="Text Placeholder 2"/>
          <p:cNvSpPr>
            <a:spLocks noGrp="1"/>
          </p:cNvSpPr>
          <p:nvPr>
            <p:ph type="body" idx="4294967295"/>
          </p:nvPr>
        </p:nvSpPr>
        <p:spPr>
          <a:xfrm>
            <a:off x="76200" y="5181600"/>
            <a:ext cx="7772400" cy="914400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en-US" sz="1800" b="1" smtClean="0"/>
              <a:t>Núria Sauri, Responsable de Productos Electrónicos, Swets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smtClean="0"/>
              <a:t>Juan Carlos Martín, Director Comercial Sur de Europa, Swets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i="1" smtClean="0"/>
              <a:t>2ª Conferencia sobre calidad de revistas de Ciencias Sociales y Humanidades . Valencia 10/05/2012</a:t>
            </a:r>
            <a:endParaRPr lang="en-US" sz="1400" b="1" smtClean="0"/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76200"/>
            <a:ext cx="9305925" cy="389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MIE – Analytics</a:t>
            </a:r>
          </a:p>
        </p:txBody>
      </p:sp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5153025" y="2667000"/>
            <a:ext cx="3457575" cy="2308225"/>
          </a:xfrm>
          <a:prstGeom prst="rect">
            <a:avLst/>
          </a:prstGeom>
          <a:solidFill>
            <a:srgbClr val="8B22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Garamond" pitchFamily="18" charset="0"/>
              </a:rPr>
              <a:t>Con solamente unos cuantos clics podemos crear informes detallados. En este caso tenemos una comparación entre 4 títulos de una disciplina determinada.</a:t>
            </a:r>
          </a:p>
          <a:p>
            <a:pPr eaLnBrk="1" hangingPunct="1"/>
            <a:endParaRPr lang="es-ES_tradnl">
              <a:solidFill>
                <a:schemeClr val="bg1"/>
              </a:solidFill>
              <a:latin typeface="Garamond" pitchFamily="18" charset="0"/>
            </a:endParaRPr>
          </a:p>
          <a:p>
            <a:pPr eaLnBrk="1" hangingPunct="1"/>
            <a:r>
              <a:rPr lang="es-ES_tradnl">
                <a:solidFill>
                  <a:schemeClr val="bg1"/>
                </a:solidFill>
                <a:latin typeface="Garamond" pitchFamily="18" charset="0"/>
              </a:rPr>
              <a:t>Con solo un click podemos modificar el gráfico en tiempo real.</a:t>
            </a:r>
          </a:p>
        </p:txBody>
      </p:sp>
      <p:pic>
        <p:nvPicPr>
          <p:cNvPr id="1946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00150"/>
            <a:ext cx="4648200" cy="4856163"/>
          </a:xfrm>
          <a:prstGeom prst="rect">
            <a:avLst/>
          </a:prstGeom>
          <a:noFill/>
          <a:ln w="19050">
            <a:solidFill>
              <a:srgbClr val="8B222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1" name="TextBox 6"/>
          <p:cNvSpPr txBox="1">
            <a:spLocks noChangeArrowheads="1"/>
          </p:cNvSpPr>
          <p:nvPr/>
        </p:nvSpPr>
        <p:spPr bwMode="auto">
          <a:xfrm>
            <a:off x="5181600" y="1295400"/>
            <a:ext cx="3429000" cy="369888"/>
          </a:xfrm>
          <a:prstGeom prst="rect">
            <a:avLst/>
          </a:prstGeom>
          <a:solidFill>
            <a:srgbClr val="8B22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Garamond" pitchFamily="18" charset="0"/>
              </a:rPr>
              <a:t>Información en tiempo real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MIE – Analytics</a:t>
            </a:r>
          </a:p>
        </p:txBody>
      </p:sp>
      <p:pic>
        <p:nvPicPr>
          <p:cNvPr id="2048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158875"/>
            <a:ext cx="4800600" cy="4932363"/>
          </a:xfrm>
          <a:prstGeom prst="rect">
            <a:avLst/>
          </a:prstGeom>
          <a:noFill/>
          <a:ln w="19050">
            <a:solidFill>
              <a:srgbClr val="8B222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285750" y="1981200"/>
            <a:ext cx="4591050" cy="369888"/>
          </a:xfrm>
          <a:prstGeom prst="rect">
            <a:avLst/>
          </a:prstGeom>
          <a:solidFill>
            <a:srgbClr val="8B22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Garamond" pitchFamily="18" charset="0"/>
              </a:rPr>
              <a:t>Publicaciones de los miembros del grupo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050" y="1228725"/>
            <a:ext cx="3511550" cy="4810125"/>
          </a:xfrm>
          <a:prstGeom prst="rect">
            <a:avLst/>
          </a:prstGeom>
          <a:noFill/>
          <a:ln w="19050">
            <a:solidFill>
              <a:srgbClr val="8B222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7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MIE – Analytics</a:t>
            </a: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152400" y="1600200"/>
            <a:ext cx="3581400" cy="369888"/>
          </a:xfrm>
          <a:prstGeom prst="rect">
            <a:avLst/>
          </a:prstGeom>
          <a:solidFill>
            <a:srgbClr val="8B22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Garamond" pitchFamily="18" charset="0"/>
              </a:rPr>
              <a:t>Visibilidad de las publicaciones</a:t>
            </a:r>
          </a:p>
        </p:txBody>
      </p:sp>
      <p:sp>
        <p:nvSpPr>
          <p:cNvPr id="21509" name="TextBox 6"/>
          <p:cNvSpPr txBox="1">
            <a:spLocks noChangeArrowheads="1"/>
          </p:cNvSpPr>
          <p:nvPr/>
        </p:nvSpPr>
        <p:spPr bwMode="auto">
          <a:xfrm>
            <a:off x="5257800" y="4800600"/>
            <a:ext cx="3048000" cy="646113"/>
          </a:xfrm>
          <a:prstGeom prst="rect">
            <a:avLst/>
          </a:prstGeom>
          <a:solidFill>
            <a:srgbClr val="8B22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Garamond" pitchFamily="18" charset="0"/>
              </a:rPr>
              <a:t>Artículos con más lectores en toda la comunidad Mendeley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s-ES_tradnl" smtClean="0">
                <a:latin typeface="Trajan Pro"/>
              </a:rPr>
              <a:t>Analizando las revistas en Mendeley…</a:t>
            </a:r>
            <a:endParaRPr lang="en-US" smtClean="0">
              <a:latin typeface="Trajan Pro"/>
            </a:endParaRPr>
          </a:p>
        </p:txBody>
      </p:sp>
      <p:sp>
        <p:nvSpPr>
          <p:cNvPr id="22531" name="11 Rectángulo"/>
          <p:cNvSpPr>
            <a:spLocks noChangeArrowheads="1"/>
          </p:cNvSpPr>
          <p:nvPr/>
        </p:nvSpPr>
        <p:spPr bwMode="auto">
          <a:xfrm>
            <a:off x="762000" y="1371600"/>
            <a:ext cx="7467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  <p:graphicFrame>
        <p:nvGraphicFramePr>
          <p:cNvPr id="14" name="13 Diagrama"/>
          <p:cNvGraphicFramePr/>
          <p:nvPr/>
        </p:nvGraphicFramePr>
        <p:xfrm>
          <a:off x="1066800" y="1143000"/>
          <a:ext cx="7010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3" name="14 CuadroTexto"/>
          <p:cNvSpPr txBox="1">
            <a:spLocks noChangeArrowheads="1"/>
          </p:cNvSpPr>
          <p:nvPr/>
        </p:nvSpPr>
        <p:spPr bwMode="auto">
          <a:xfrm>
            <a:off x="1709738" y="5791200"/>
            <a:ext cx="59039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300" b="1">
                <a:latin typeface="Garamond" pitchFamily="18" charset="0"/>
              </a:rPr>
              <a:t>*Lector</a:t>
            </a:r>
            <a:r>
              <a:rPr lang="en-US" sz="1300">
                <a:latin typeface="Garamond" pitchFamily="18" charset="0"/>
              </a:rPr>
              <a:t>: usuario que añade el artículo (a nivel de cita o de texto completo a su bilbioteca)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2 Título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Top 10 global</a:t>
            </a:r>
          </a:p>
        </p:txBody>
      </p:sp>
      <p:graphicFrame>
        <p:nvGraphicFramePr>
          <p:cNvPr id="4" name="1 Gráfico"/>
          <p:cNvGraphicFramePr>
            <a:graphicFrameLocks/>
          </p:cNvGraphicFramePr>
          <p:nvPr/>
        </p:nvGraphicFramePr>
        <p:xfrm>
          <a:off x="1116805" y="1333500"/>
          <a:ext cx="6910389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7851775" cy="257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Título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Top 10 Revistas Españolas</a:t>
            </a:r>
          </a:p>
        </p:txBody>
      </p:sp>
      <p:graphicFrame>
        <p:nvGraphicFramePr>
          <p:cNvPr id="4" name="1 Gráfico"/>
          <p:cNvGraphicFramePr>
            <a:graphicFrameLocks/>
          </p:cNvGraphicFramePr>
          <p:nvPr/>
        </p:nvGraphicFramePr>
        <p:xfrm>
          <a:off x="1143000" y="1447800"/>
          <a:ext cx="6881813" cy="440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2 Título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Top 10 Revistas Españolas</a:t>
            </a:r>
          </a:p>
        </p:txBody>
      </p:sp>
      <p:graphicFrame>
        <p:nvGraphicFramePr>
          <p:cNvPr id="4" name="1 Gráfico"/>
          <p:cNvGraphicFramePr>
            <a:graphicFrameLocks/>
          </p:cNvGraphicFramePr>
          <p:nvPr/>
        </p:nvGraphicFramePr>
        <p:xfrm>
          <a:off x="1143000" y="1447800"/>
          <a:ext cx="6881813" cy="440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370888" cy="257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Título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Comparando ratios</a:t>
            </a:r>
          </a:p>
        </p:txBody>
      </p:sp>
      <p:graphicFrame>
        <p:nvGraphicFramePr>
          <p:cNvPr id="5" name="3 Gráfico"/>
          <p:cNvGraphicFramePr>
            <a:graphicFrameLocks/>
          </p:cNvGraphicFramePr>
          <p:nvPr/>
        </p:nvGraphicFramePr>
        <p:xfrm>
          <a:off x="2438400" y="1295400"/>
          <a:ext cx="4652513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8676" name="char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38" y="4648200"/>
            <a:ext cx="4081462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>
          <a:xfrm>
            <a:off x="609600" y="2743200"/>
            <a:ext cx="8229600" cy="1600200"/>
          </a:xfrm>
        </p:spPr>
        <p:txBody>
          <a:bodyPr/>
          <a:lstStyle/>
          <a:p>
            <a:r>
              <a:rPr lang="en-US" sz="2400" smtClean="0"/>
              <a:t>El concepto Mendeley</a:t>
            </a:r>
          </a:p>
          <a:p>
            <a:r>
              <a:rPr lang="en-US" sz="2400" smtClean="0"/>
              <a:t>Análisis en Mendeley de Revistas españolas de CCSS</a:t>
            </a:r>
          </a:p>
        </p:txBody>
      </p:sp>
      <p:sp>
        <p:nvSpPr>
          <p:cNvPr id="11267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smtClean="0">
                <a:latin typeface="Trajan Pro"/>
              </a:rPr>
              <a:t>Agenda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6324600"/>
            <a:ext cx="3429000" cy="381000"/>
          </a:xfrm>
          <a:prstGeom prst="rect">
            <a:avLst/>
          </a:prstGeom>
          <a:solidFill>
            <a:srgbClr val="8B222C"/>
          </a:solidFill>
          <a:ln>
            <a:solidFill>
              <a:srgbClr val="8B2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Garamond" pitchFamily="18" charset="0"/>
                <a:cs typeface="Arial" charset="0"/>
              </a:rPr>
              <a:t>www.swets.com/mendeley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2 Título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Unas breves conclusiones</a:t>
            </a:r>
          </a:p>
        </p:txBody>
      </p:sp>
      <p:graphicFrame>
        <p:nvGraphicFramePr>
          <p:cNvPr id="5" name="4 Diagrama"/>
          <p:cNvGraphicFramePr/>
          <p:nvPr/>
        </p:nvGraphicFramePr>
        <p:xfrm>
          <a:off x="1066800" y="1219200"/>
          <a:ext cx="19812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3 Diagrama"/>
          <p:cNvGraphicFramePr/>
          <p:nvPr/>
        </p:nvGraphicFramePr>
        <p:xfrm>
          <a:off x="3429000" y="1219200"/>
          <a:ext cx="19812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5867400" y="1219200"/>
          <a:ext cx="18288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4" grpId="0">
        <p:bldAsOne/>
      </p:bldGraphic>
      <p:bldGraphic spid="6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76200"/>
            <a:ext cx="9305925" cy="389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Box 6"/>
          <p:cNvSpPr txBox="1">
            <a:spLocks noChangeArrowheads="1"/>
          </p:cNvSpPr>
          <p:nvPr/>
        </p:nvSpPr>
        <p:spPr bwMode="auto">
          <a:xfrm>
            <a:off x="3352800" y="5638800"/>
            <a:ext cx="2819400" cy="400050"/>
          </a:xfrm>
          <a:prstGeom prst="rect">
            <a:avLst/>
          </a:prstGeom>
          <a:solidFill>
            <a:srgbClr val="8B222C"/>
          </a:solidFill>
          <a:ln w="9525">
            <a:solidFill>
              <a:srgbClr val="8B222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bg1"/>
                </a:solidFill>
                <a:latin typeface="Garamond" pitchFamily="18" charset="0"/>
              </a:rPr>
              <a:t>www.swets.com/mendeley</a:t>
            </a:r>
          </a:p>
        </p:txBody>
      </p:sp>
      <p:sp>
        <p:nvSpPr>
          <p:cNvPr id="30724" name="TextBox 7"/>
          <p:cNvSpPr txBox="1">
            <a:spLocks noChangeArrowheads="1"/>
          </p:cNvSpPr>
          <p:nvPr/>
        </p:nvSpPr>
        <p:spPr bwMode="auto">
          <a:xfrm>
            <a:off x="3540125" y="4164013"/>
            <a:ext cx="2403475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000" b="1">
                <a:latin typeface="Garamond" pitchFamily="18" charset="0"/>
              </a:rPr>
              <a:t>Gracias</a:t>
            </a:r>
            <a:r>
              <a:rPr lang="en-US" sz="2400">
                <a:latin typeface="Garamond" pitchFamily="18" charset="0"/>
              </a:rPr>
              <a:t> </a:t>
            </a:r>
          </a:p>
          <a:p>
            <a:pPr eaLnBrk="1" hangingPunct="1"/>
            <a:r>
              <a:rPr lang="en-US" sz="2000">
                <a:latin typeface="Garamond" pitchFamily="18" charset="0"/>
                <a:hlinkClick r:id="rId3"/>
              </a:rPr>
              <a:t>nsauri@es.swets.com</a:t>
            </a:r>
            <a:endParaRPr lang="en-US" sz="2000">
              <a:latin typeface="Garamond" pitchFamily="18" charset="0"/>
            </a:endParaRPr>
          </a:p>
          <a:p>
            <a:pPr eaLnBrk="1" hangingPunct="1"/>
            <a:r>
              <a:rPr lang="en-US" sz="2000">
                <a:latin typeface="Garamond" pitchFamily="18" charset="0"/>
                <a:hlinkClick r:id="rId3"/>
              </a:rPr>
              <a:t>jmartin@es.swets.com</a:t>
            </a:r>
            <a:endParaRPr lang="en-US" sz="200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6858000" cy="3992563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en-US" smtClean="0">
                <a:solidFill>
                  <a:srgbClr val="8B222C"/>
                </a:solidFill>
              </a:rPr>
              <a:t>+</a:t>
            </a:r>
            <a:r>
              <a:rPr lang="en-US" sz="2400" smtClean="0">
                <a:solidFill>
                  <a:srgbClr val="8B222C"/>
                </a:solidFill>
              </a:rPr>
              <a:t>1.8M usuarios globales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smtClean="0">
                <a:solidFill>
                  <a:srgbClr val="8B222C"/>
                </a:solidFill>
              </a:rPr>
              <a:t>Las 10 Universidades más grandes: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University of Cambridge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MIT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Stanford University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Imperial College London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University of Michigan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University of Oxford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Harvard University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University College London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Cornell University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smtClean="0"/>
              <a:t>University of Washington</a:t>
            </a:r>
          </a:p>
          <a:p>
            <a:pPr marL="0" indent="0">
              <a:buFont typeface="Arial" pitchFamily="34" charset="0"/>
              <a:buNone/>
            </a:pPr>
            <a:endParaRPr lang="en-US" sz="1400" smtClean="0">
              <a:solidFill>
                <a:srgbClr val="8B222C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mtClean="0">
              <a:solidFill>
                <a:srgbClr val="8B222C"/>
              </a:solidFill>
            </a:endParaRPr>
          </a:p>
        </p:txBody>
      </p:sp>
      <p:sp>
        <p:nvSpPr>
          <p:cNvPr id="12291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Mendeley 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8305800" cy="914400"/>
          </a:xfrm>
          <a:prstGeom prst="rect">
            <a:avLst/>
          </a:prstGeom>
          <a:solidFill>
            <a:srgbClr val="8B222C"/>
          </a:solidFill>
          <a:ln>
            <a:solidFill>
              <a:srgbClr val="8B2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latin typeface="Garamond" pitchFamily="18" charset="0"/>
              </a:rPr>
              <a:t>La </a:t>
            </a:r>
            <a:r>
              <a:rPr lang="en-US" sz="3200" dirty="0" err="1">
                <a:latin typeface="Garamond" pitchFamily="18" charset="0"/>
              </a:rPr>
              <a:t>Plataforma</a:t>
            </a:r>
            <a:r>
              <a:rPr lang="en-US" sz="3200" dirty="0">
                <a:latin typeface="Garamond" pitchFamily="18" charset="0"/>
              </a:rPr>
              <a:t> de </a:t>
            </a:r>
            <a:r>
              <a:rPr lang="en-US" sz="3200" dirty="0" err="1">
                <a:latin typeface="Garamond" pitchFamily="18" charset="0"/>
              </a:rPr>
              <a:t>colaboración</a:t>
            </a:r>
            <a:r>
              <a:rPr lang="en-US" sz="3200" dirty="0">
                <a:latin typeface="Garamond" pitchFamily="18" charset="0"/>
              </a:rPr>
              <a:t> en la </a:t>
            </a:r>
            <a:r>
              <a:rPr lang="en-US" sz="3200" dirty="0" err="1">
                <a:latin typeface="Garamond" pitchFamily="18" charset="0"/>
              </a:rPr>
              <a:t>investigación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más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dirty="0" err="1">
                <a:latin typeface="Garamond" pitchFamily="18" charset="0"/>
              </a:rPr>
              <a:t>grande</a:t>
            </a:r>
            <a:r>
              <a:rPr lang="en-US" sz="3200" dirty="0">
                <a:latin typeface="Garamond" pitchFamily="18" charset="0"/>
              </a:rPr>
              <a:t> del </a:t>
            </a:r>
            <a:r>
              <a:rPr lang="en-US" sz="3200" dirty="0" err="1">
                <a:latin typeface="Garamond" pitchFamily="18" charset="0"/>
              </a:rPr>
              <a:t>mundo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10200" y="3429000"/>
            <a:ext cx="3352800" cy="2362200"/>
          </a:xfrm>
          <a:prstGeom prst="rect">
            <a:avLst/>
          </a:prstGeom>
          <a:solidFill>
            <a:srgbClr val="8B222C"/>
          </a:solidFill>
          <a:ln>
            <a:solidFill>
              <a:srgbClr val="8B2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229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75" y="4343400"/>
            <a:ext cx="321945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5" name="TextBox 1"/>
          <p:cNvSpPr txBox="1">
            <a:spLocks noChangeArrowheads="1"/>
          </p:cNvSpPr>
          <p:nvPr/>
        </p:nvSpPr>
        <p:spPr bwMode="auto">
          <a:xfrm>
            <a:off x="5410200" y="3459163"/>
            <a:ext cx="3219450" cy="523875"/>
          </a:xfrm>
          <a:prstGeom prst="rect">
            <a:avLst/>
          </a:prstGeom>
          <a:solidFill>
            <a:srgbClr val="8B22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400">
                <a:solidFill>
                  <a:schemeClr val="bg1"/>
                </a:solidFill>
                <a:latin typeface="Trajan Pro"/>
              </a:rPr>
              <a:t>Red de 1000 “Mendeley Advisors” en todo el mundo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457200" y="2027238"/>
            <a:ext cx="6858000" cy="399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n-US" sz="2400">
                <a:solidFill>
                  <a:srgbClr val="8B222C"/>
                </a:solidFill>
                <a:latin typeface="Garamond" pitchFamily="18" charset="0"/>
              </a:rPr>
              <a:t>400.000 usuarios en España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n-US" sz="2400">
                <a:solidFill>
                  <a:srgbClr val="8B222C"/>
                </a:solidFill>
                <a:latin typeface="Garamond" pitchFamily="18" charset="0"/>
              </a:rPr>
              <a:t>Las 10 Universidades más grandes: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Universidad de Granada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Universitat Politecnica de Catalunya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Universidad Politécnica de Madrid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Universidad Complutense de Madrid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Universitat de València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Universitat de Barcelona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Universidad de Sevilla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Universidad del País Vasco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Universidad Politécnica de Valencia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r>
              <a:rPr lang="es-ES" sz="1600">
                <a:latin typeface="Garamond" pitchFamily="18" charset="0"/>
              </a:rPr>
              <a:t>Universidad Autónoma de Madrid</a:t>
            </a: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endParaRPr lang="en-US" sz="1400">
              <a:solidFill>
                <a:srgbClr val="8B222C"/>
              </a:solidFill>
              <a:latin typeface="Garamond" pitchFamily="18" charset="0"/>
            </a:endParaRPr>
          </a:p>
          <a:p>
            <a:pPr>
              <a:spcBef>
                <a:spcPct val="20000"/>
              </a:spcBef>
              <a:buClr>
                <a:srgbClr val="8B222C"/>
              </a:buClr>
              <a:buFont typeface="Arial" pitchFamily="34" charset="0"/>
              <a:buNone/>
            </a:pPr>
            <a:endParaRPr lang="en-US" sz="3200">
              <a:solidFill>
                <a:srgbClr val="8B222C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6858000" cy="3992563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endParaRPr lang="en-US" sz="1400" smtClean="0">
              <a:solidFill>
                <a:srgbClr val="8B222C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mtClean="0">
              <a:solidFill>
                <a:srgbClr val="8B222C"/>
              </a:solidFill>
            </a:endParaRPr>
          </a:p>
        </p:txBody>
      </p:sp>
      <p:sp>
        <p:nvSpPr>
          <p:cNvPr id="13315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Mendeley es</a:t>
            </a:r>
          </a:p>
        </p:txBody>
      </p:sp>
      <p:pic>
        <p:nvPicPr>
          <p:cNvPr id="1331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5818188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7" name="TextBox 3"/>
          <p:cNvSpPr txBox="1">
            <a:spLocks noChangeArrowheads="1"/>
          </p:cNvSpPr>
          <p:nvPr/>
        </p:nvSpPr>
        <p:spPr bwMode="auto">
          <a:xfrm>
            <a:off x="6629400" y="2590800"/>
            <a:ext cx="2362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8B222C"/>
                </a:solidFill>
                <a:latin typeface="Garamond" pitchFamily="18" charset="0"/>
              </a:rPr>
              <a:t>+ 175 M de documentos cargados por usuarios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733925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Mendeley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Institutional Edition</a:t>
            </a:r>
            <a:endParaRPr lang="en-US" dirty="0"/>
          </a:p>
        </p:txBody>
      </p:sp>
      <p:pic>
        <p:nvPicPr>
          <p:cNvPr id="1433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66825"/>
            <a:ext cx="5334000" cy="3311525"/>
          </a:xfrm>
          <a:prstGeom prst="rect">
            <a:avLst/>
          </a:prstGeom>
          <a:noFill/>
          <a:ln w="19050">
            <a:solidFill>
              <a:srgbClr val="8B222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000" smtClean="0">
                <a:latin typeface="Trajan Pro"/>
              </a:rPr>
              <a:t>El proceso de trabajo,  Mendeley y MIE</a:t>
            </a:r>
          </a:p>
        </p:txBody>
      </p:sp>
      <p:graphicFrame>
        <p:nvGraphicFramePr>
          <p:cNvPr id="4" name="3 Diagrama"/>
          <p:cNvGraphicFramePr/>
          <p:nvPr/>
        </p:nvGraphicFramePr>
        <p:xfrm>
          <a:off x="457200" y="1447800"/>
          <a:ext cx="46482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agrama"/>
          <p:cNvGraphicFramePr/>
          <p:nvPr/>
        </p:nvGraphicFramePr>
        <p:xfrm>
          <a:off x="6172200" y="1524000"/>
          <a:ext cx="32004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6 Diagrama"/>
          <p:cNvGraphicFramePr/>
          <p:nvPr/>
        </p:nvGraphicFramePr>
        <p:xfrm>
          <a:off x="4495800" y="1524000"/>
          <a:ext cx="32004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s-ES_tradnl" smtClean="0">
                <a:latin typeface="Trajan Pro"/>
              </a:rPr>
              <a:t>¿Investigación social?</a:t>
            </a:r>
            <a:endParaRPr lang="en-US" smtClean="0">
              <a:latin typeface="Trajan Pro"/>
            </a:endParaRPr>
          </a:p>
        </p:txBody>
      </p:sp>
      <p:graphicFrame>
        <p:nvGraphicFramePr>
          <p:cNvPr id="3" name="2 Diagrama"/>
          <p:cNvGraphicFramePr/>
          <p:nvPr/>
        </p:nvGraphicFramePr>
        <p:xfrm>
          <a:off x="762000" y="1371600"/>
          <a:ext cx="74676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ctrTitle"/>
          </p:nvPr>
        </p:nvSpPr>
        <p:spPr bwMode="auto">
          <a:xfrm>
            <a:off x="304800" y="228600"/>
            <a:ext cx="85344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smtClean="0">
                <a:latin typeface="Trajan Pro"/>
              </a:rPr>
              <a:t>Beneficios de</a:t>
            </a:r>
            <a:br>
              <a:rPr lang="en-US" sz="3200" smtClean="0">
                <a:latin typeface="Trajan Pro"/>
              </a:rPr>
            </a:br>
            <a:r>
              <a:rPr lang="en-US" sz="3200" smtClean="0">
                <a:latin typeface="Trajan Pro"/>
              </a:rPr>
              <a:t>Mendeley Institutional Edition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46722" y="1447800"/>
            <a:ext cx="2758440" cy="4267200"/>
          </a:xfrm>
          <a:prstGeom prst="rect">
            <a:avLst/>
          </a:prstGeom>
          <a:solidFill>
            <a:srgbClr val="8B222C"/>
          </a:solidFill>
          <a:ln w="19050">
            <a:solidFill>
              <a:srgbClr val="8B222C"/>
            </a:solidFill>
          </a:ln>
          <a:effectLst>
            <a:innerShdw blurRad="127000" dist="25400">
              <a:schemeClr val="bg2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GB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defRPr/>
            </a:pPr>
            <a:endParaRPr lang="en-GB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en-GB" b="1" dirty="0" err="1" smtClean="0">
                <a:solidFill>
                  <a:schemeClr val="bg1"/>
                </a:solidFill>
                <a:latin typeface="Trajan Pro" pitchFamily="18" charset="0"/>
              </a:rPr>
              <a:t>Usuarios</a:t>
            </a:r>
            <a:r>
              <a:rPr lang="en-GB" b="1" dirty="0" smtClean="0">
                <a:solidFill>
                  <a:schemeClr val="bg1"/>
                </a:solidFill>
                <a:latin typeface="Trajan Pro" pitchFamily="18" charset="0"/>
              </a:rPr>
              <a:t> Finales</a:t>
            </a:r>
          </a:p>
          <a:p>
            <a:pPr algn="ctr">
              <a:defRPr/>
            </a:pPr>
            <a:endParaRPr lang="en-GB" dirty="0" smtClean="0">
              <a:solidFill>
                <a:schemeClr val="bg1"/>
              </a:solidFill>
              <a:latin typeface="Trajan Pro" pitchFamily="18" charset="0"/>
            </a:endParaRPr>
          </a:p>
          <a:p>
            <a:pPr algn="ctr">
              <a:defRPr/>
            </a:pPr>
            <a:endParaRPr lang="en-GB" dirty="0">
              <a:solidFill>
                <a:schemeClr val="bg1"/>
              </a:solidFill>
              <a:latin typeface="Trajan Pro" pitchFamily="18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GB" sz="1600" dirty="0" err="1" smtClean="0">
                <a:latin typeface="Garamond" pitchFamily="18" charset="0"/>
                <a:cs typeface="Arial" pitchFamily="34" charset="0"/>
              </a:rPr>
              <a:t>Actualización</a:t>
            </a:r>
            <a:r>
              <a:rPr lang="en-GB" sz="1600" dirty="0" smtClean="0">
                <a:latin typeface="Garamond" pitchFamily="18" charset="0"/>
                <a:cs typeface="Arial" pitchFamily="34" charset="0"/>
              </a:rPr>
              <a:t> a </a:t>
            </a:r>
            <a:r>
              <a:rPr lang="en-GB" sz="1600" dirty="0" err="1" smtClean="0">
                <a:latin typeface="Garamond" pitchFamily="18" charset="0"/>
                <a:cs typeface="Arial" pitchFamily="34" charset="0"/>
              </a:rPr>
              <a:t>una</a:t>
            </a:r>
            <a:r>
              <a:rPr lang="en-GB" sz="1600" dirty="0" smtClean="0">
                <a:latin typeface="Garamond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latin typeface="Garamond" pitchFamily="18" charset="0"/>
                <a:cs typeface="Arial" pitchFamily="34" charset="0"/>
              </a:rPr>
              <a:t>cuenta</a:t>
            </a:r>
            <a:r>
              <a:rPr lang="en-GB" sz="1600" dirty="0" smtClean="0">
                <a:latin typeface="Garamond" pitchFamily="18" charset="0"/>
                <a:cs typeface="Arial" pitchFamily="34" charset="0"/>
              </a:rPr>
              <a:t> premium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GB" sz="1600" dirty="0" smtClean="0"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GB" sz="1600" dirty="0" err="1" smtClean="0">
                <a:latin typeface="Garamond" pitchFamily="18" charset="0"/>
                <a:cs typeface="Arial" pitchFamily="34" charset="0"/>
              </a:rPr>
              <a:t>Formar</a:t>
            </a:r>
            <a:r>
              <a:rPr lang="en-GB" sz="1600" dirty="0" smtClean="0">
                <a:latin typeface="Garamond" pitchFamily="18" charset="0"/>
                <a:cs typeface="Arial" pitchFamily="34" charset="0"/>
              </a:rPr>
              <a:t> parte de </a:t>
            </a:r>
            <a:r>
              <a:rPr lang="en-GB" sz="1600" dirty="0" err="1" smtClean="0">
                <a:latin typeface="Garamond" pitchFamily="18" charset="0"/>
                <a:cs typeface="Arial" pitchFamily="34" charset="0"/>
              </a:rPr>
              <a:t>una</a:t>
            </a:r>
            <a:r>
              <a:rPr lang="en-GB" sz="1600" dirty="0" smtClean="0">
                <a:latin typeface="Garamond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latin typeface="Garamond" pitchFamily="18" charset="0"/>
                <a:cs typeface="Arial" pitchFamily="34" charset="0"/>
              </a:rPr>
              <a:t>comunidad</a:t>
            </a:r>
            <a:r>
              <a:rPr lang="en-GB" sz="1600" dirty="0" smtClean="0">
                <a:latin typeface="Garamond" pitchFamily="18" charset="0"/>
                <a:cs typeface="Arial" pitchFamily="34" charset="0"/>
              </a:rPr>
              <a:t> de 1.8 M de </a:t>
            </a:r>
            <a:r>
              <a:rPr lang="en-GB" sz="1600" dirty="0" err="1" smtClean="0">
                <a:latin typeface="Garamond" pitchFamily="18" charset="0"/>
                <a:cs typeface="Arial" pitchFamily="34" charset="0"/>
              </a:rPr>
              <a:t>usuarios</a:t>
            </a:r>
            <a:endParaRPr lang="en-GB" sz="1600" dirty="0" smtClean="0"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endParaRPr lang="en-GB" sz="1600" dirty="0"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GB" sz="1600" dirty="0" smtClean="0">
                <a:latin typeface="Garamond" pitchFamily="18" charset="0"/>
                <a:cs typeface="Arial" pitchFamily="34" charset="0"/>
              </a:rPr>
              <a:t>       </a:t>
            </a:r>
            <a:endParaRPr lang="en-GB" sz="1600" dirty="0"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 algn="ctr">
              <a:buFont typeface="Arial" pitchFamily="34" charset="0"/>
              <a:buChar char="•"/>
              <a:defRPr/>
            </a:pPr>
            <a:endParaRPr lang="en-GB" dirty="0"/>
          </a:p>
          <a:p>
            <a:pPr marL="285750" indent="-285750" algn="ctr">
              <a:buFont typeface="Arial" pitchFamily="34" charset="0"/>
              <a:buChar char="•"/>
              <a:defRPr/>
            </a:pPr>
            <a:endParaRPr lang="en-GB" dirty="0" smtClean="0"/>
          </a:p>
          <a:p>
            <a:pPr algn="ctr">
              <a:defRPr/>
            </a:pPr>
            <a:r>
              <a:rPr lang="en-GB" dirty="0" smtClean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286125" y="1447800"/>
            <a:ext cx="2733675" cy="4267200"/>
          </a:xfrm>
          <a:prstGeom prst="rect">
            <a:avLst/>
          </a:prstGeom>
          <a:solidFill>
            <a:schemeClr val="bg2"/>
          </a:solidFill>
          <a:ln w="19050">
            <a:solidFill>
              <a:srgbClr val="8B222C"/>
            </a:solidFill>
          </a:ln>
          <a:effectLst>
            <a:innerShdw blurRad="127000" dist="25400">
              <a:schemeClr val="bg2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 err="1" smtClean="0">
                <a:solidFill>
                  <a:srgbClr val="8B222C"/>
                </a:solidFill>
                <a:latin typeface="Trajan Pro" pitchFamily="18" charset="0"/>
              </a:rPr>
              <a:t>Analítica</a:t>
            </a:r>
            <a:r>
              <a:rPr lang="en-GB" b="1" dirty="0" smtClean="0">
                <a:solidFill>
                  <a:srgbClr val="8B222C"/>
                </a:solidFill>
                <a:latin typeface="Trajan Pro" pitchFamily="18" charset="0"/>
              </a:rPr>
              <a:t> </a:t>
            </a:r>
            <a:r>
              <a:rPr lang="en-GB" b="1" dirty="0" err="1" smtClean="0">
                <a:solidFill>
                  <a:srgbClr val="8B222C"/>
                </a:solidFill>
                <a:latin typeface="Trajan Pro" pitchFamily="18" charset="0"/>
              </a:rPr>
              <a:t>Institucional</a:t>
            </a:r>
            <a:endParaRPr lang="en-GB" b="1" dirty="0" smtClean="0">
              <a:solidFill>
                <a:srgbClr val="8B222C"/>
              </a:solidFill>
              <a:latin typeface="Trajan Pro" pitchFamily="18" charset="0"/>
            </a:endParaRPr>
          </a:p>
          <a:p>
            <a:pPr algn="ctr">
              <a:defRPr/>
            </a:pPr>
            <a:endParaRPr lang="en-GB" b="1" dirty="0" smtClean="0">
              <a:solidFill>
                <a:srgbClr val="8B222C"/>
              </a:solidFill>
              <a:latin typeface="Trajan Pro" pitchFamily="18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Ver</a:t>
            </a:r>
            <a:r>
              <a:rPr lang="en-GB" sz="1600" dirty="0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tendencias</a:t>
            </a:r>
            <a:r>
              <a:rPr lang="en-GB" sz="1600" dirty="0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 de </a:t>
            </a: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investigación</a:t>
            </a:r>
            <a:endParaRPr lang="en-GB" sz="1600" dirty="0" smtClean="0">
              <a:solidFill>
                <a:srgbClr val="8B222C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GB" sz="1600" dirty="0" smtClean="0">
              <a:solidFill>
                <a:srgbClr val="8B222C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Monitorizar</a:t>
            </a:r>
            <a:r>
              <a:rPr lang="en-GB" sz="1600" dirty="0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 el </a:t>
            </a: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uso</a:t>
            </a:r>
            <a:endParaRPr lang="en-GB" sz="1600" dirty="0" smtClean="0">
              <a:solidFill>
                <a:srgbClr val="8B222C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GB" sz="1600" dirty="0" smtClean="0">
              <a:solidFill>
                <a:srgbClr val="8B222C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Rastrear</a:t>
            </a:r>
            <a:r>
              <a:rPr lang="en-GB" sz="1600" dirty="0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las</a:t>
            </a:r>
            <a:r>
              <a:rPr lang="en-GB" sz="1600" dirty="0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publicaciones</a:t>
            </a:r>
            <a:r>
              <a:rPr lang="en-GB" sz="1600" dirty="0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 de los </a:t>
            </a: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usuarios</a:t>
            </a:r>
            <a:endParaRPr lang="en-GB" sz="1600" dirty="0" smtClean="0">
              <a:solidFill>
                <a:srgbClr val="8B222C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GB" sz="1600" dirty="0" smtClean="0">
              <a:solidFill>
                <a:srgbClr val="8B222C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Ver</a:t>
            </a:r>
            <a:r>
              <a:rPr lang="en-GB" sz="1600" dirty="0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 el </a:t>
            </a: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alcance</a:t>
            </a:r>
            <a:r>
              <a:rPr lang="en-GB" sz="1600" dirty="0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 de sus </a:t>
            </a:r>
            <a:r>
              <a:rPr lang="en-GB" sz="1600" dirty="0" err="1" smtClean="0">
                <a:solidFill>
                  <a:srgbClr val="8B222C"/>
                </a:solidFill>
                <a:latin typeface="Garamond" pitchFamily="18" charset="0"/>
                <a:cs typeface="Arial" pitchFamily="34" charset="0"/>
              </a:rPr>
              <a:t>publicaciones</a:t>
            </a:r>
            <a:endParaRPr lang="en-GB" sz="1600" dirty="0" smtClean="0">
              <a:solidFill>
                <a:srgbClr val="8B222C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GB" sz="1600" dirty="0" smtClean="0">
              <a:solidFill>
                <a:srgbClr val="8B222C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GB" sz="1600" dirty="0" smtClean="0">
              <a:solidFill>
                <a:srgbClr val="8B222C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 algn="ctr"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948362" y="1447800"/>
            <a:ext cx="2743200" cy="4267200"/>
          </a:xfrm>
          <a:prstGeom prst="rect">
            <a:avLst/>
          </a:prstGeom>
          <a:solidFill>
            <a:srgbClr val="8B222C"/>
          </a:solidFill>
          <a:ln w="19050">
            <a:solidFill>
              <a:srgbClr val="8B222C"/>
            </a:solidFill>
          </a:ln>
          <a:effectLst>
            <a:innerShdw blurRad="127000" dist="25400">
              <a:schemeClr val="bg2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GB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GB" dirty="0" err="1" smtClean="0">
                <a:solidFill>
                  <a:schemeClr val="bg1"/>
                </a:solidFill>
                <a:latin typeface="Trajan Pro" pitchFamily="18" charset="0"/>
              </a:rPr>
              <a:t>Comunidad</a:t>
            </a:r>
            <a:r>
              <a:rPr lang="en-GB" dirty="0" smtClean="0">
                <a:solidFill>
                  <a:schemeClr val="bg1"/>
                </a:solidFill>
                <a:latin typeface="Trajan Pro" pitchFamily="18" charset="0"/>
              </a:rPr>
              <a:t> Global</a:t>
            </a:r>
          </a:p>
          <a:p>
            <a:pPr algn="ctr">
              <a:defRPr/>
            </a:pPr>
            <a:endParaRPr lang="en-GB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>
              <a:defRPr/>
            </a:pPr>
            <a:endParaRPr lang="en-GB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Colaborar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con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colegas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y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grupos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de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todo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el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mundo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dentro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de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Mendeley</a:t>
            </a:r>
            <a:endParaRPr lang="en-GB" sz="1600" dirty="0" smtClean="0">
              <a:solidFill>
                <a:schemeClr val="bg1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GB" sz="1600" dirty="0" smtClean="0">
              <a:solidFill>
                <a:schemeClr val="bg1"/>
              </a:solidFill>
              <a:latin typeface="Garamond" pitchFamily="18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Simplicidad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técnica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para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centrarse</a:t>
            </a:r>
            <a:r>
              <a:rPr lang="en-GB" sz="1600" dirty="0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 en la </a:t>
            </a:r>
            <a:r>
              <a:rPr lang="en-GB" sz="1600" dirty="0" err="1" smtClean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colaboración</a:t>
            </a:r>
            <a:endParaRPr lang="en-GB" sz="1600" dirty="0">
              <a:solidFill>
                <a:schemeClr val="bg1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endParaRPr lang="en-GB" sz="1600" dirty="0" smtClean="0">
              <a:solidFill>
                <a:schemeClr val="bg1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endParaRPr lang="en-GB" sz="1600" dirty="0" smtClean="0">
              <a:solidFill>
                <a:schemeClr val="bg1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endParaRPr lang="en-GB" sz="1600" dirty="0">
              <a:solidFill>
                <a:schemeClr val="bg1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endParaRPr lang="en-GB" sz="1600" dirty="0" smtClean="0">
              <a:solidFill>
                <a:schemeClr val="bg1"/>
              </a:solidFill>
              <a:latin typeface="Garamond" pitchFamily="18" charset="0"/>
              <a:cs typeface="Arial" pitchFamily="34" charset="0"/>
            </a:endParaRPr>
          </a:p>
          <a:p>
            <a:pPr algn="ctr">
              <a:defRPr/>
            </a:pPr>
            <a:endParaRPr lang="en-GB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>
              <a:defRPr/>
            </a:pPr>
            <a:endParaRPr lang="en-GB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2"/>
          <p:cNvSpPr>
            <a:spLocks noGrp="1"/>
          </p:cNvSpPr>
          <p:nvPr>
            <p:ph type="ctrTitle"/>
          </p:nvPr>
        </p:nvSpPr>
        <p:spPr bwMode="auto">
          <a:xfrm>
            <a:off x="304800" y="19050"/>
            <a:ext cx="8534400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Trajan Pro"/>
              </a:rPr>
              <a:t>MIE – Analytics</a:t>
            </a:r>
          </a:p>
        </p:txBody>
      </p:sp>
      <p:pic>
        <p:nvPicPr>
          <p:cNvPr id="1843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4114800" cy="4940300"/>
          </a:xfrm>
          <a:prstGeom prst="rect">
            <a:avLst/>
          </a:prstGeom>
          <a:noFill/>
          <a:ln w="19050">
            <a:solidFill>
              <a:srgbClr val="8B222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5153025" y="3890963"/>
            <a:ext cx="3429000" cy="646112"/>
          </a:xfrm>
          <a:prstGeom prst="rect">
            <a:avLst/>
          </a:prstGeom>
          <a:solidFill>
            <a:srgbClr val="8B22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Garamond" pitchFamily="18" charset="0"/>
              </a:rPr>
              <a:t>Revistas más añadidas y segmentación por disciplina</a:t>
            </a:r>
          </a:p>
        </p:txBody>
      </p: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5181600" y="1295400"/>
            <a:ext cx="3429000" cy="369888"/>
          </a:xfrm>
          <a:prstGeom prst="rect">
            <a:avLst/>
          </a:prstGeom>
          <a:solidFill>
            <a:srgbClr val="8B22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Garamond" pitchFamily="18" charset="0"/>
              </a:rPr>
              <a:t>Información en tiempo real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tasiaStudio">
  <a:themeElements>
    <a:clrScheme name="techsmith">
      <a:dk1>
        <a:srgbClr val="58595B"/>
      </a:dk1>
      <a:lt1>
        <a:sysClr val="window" lastClr="FFFFFF"/>
      </a:lt1>
      <a:dk2>
        <a:srgbClr val="006A71"/>
      </a:dk2>
      <a:lt2>
        <a:srgbClr val="F8F8F8"/>
      </a:lt2>
      <a:accent1>
        <a:srgbClr val="F8971D"/>
      </a:accent1>
      <a:accent2>
        <a:srgbClr val="006A71"/>
      </a:accent2>
      <a:accent3>
        <a:srgbClr val="C3CE81"/>
      </a:accent3>
      <a:accent4>
        <a:srgbClr val="66AECC"/>
      </a:accent4>
      <a:accent5>
        <a:srgbClr val="DD1541"/>
      </a:accent5>
      <a:accent6>
        <a:srgbClr val="FFC425"/>
      </a:accent6>
      <a:hlink>
        <a:srgbClr val="F8971D"/>
      </a:hlink>
      <a:folHlink>
        <a:srgbClr val="C3CE8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chsmith">
    <a:dk1>
      <a:srgbClr val="58595B"/>
    </a:dk1>
    <a:lt1>
      <a:sysClr val="window" lastClr="FFFFFF"/>
    </a:lt1>
    <a:dk2>
      <a:srgbClr val="006A71"/>
    </a:dk2>
    <a:lt2>
      <a:srgbClr val="F8F8F8"/>
    </a:lt2>
    <a:accent1>
      <a:srgbClr val="F8971D"/>
    </a:accent1>
    <a:accent2>
      <a:srgbClr val="006A71"/>
    </a:accent2>
    <a:accent3>
      <a:srgbClr val="C3CE81"/>
    </a:accent3>
    <a:accent4>
      <a:srgbClr val="66AECC"/>
    </a:accent4>
    <a:accent5>
      <a:srgbClr val="DD1541"/>
    </a:accent5>
    <a:accent6>
      <a:srgbClr val="FFC425"/>
    </a:accent6>
    <a:hlink>
      <a:srgbClr val="F8971D"/>
    </a:hlink>
    <a:folHlink>
      <a:srgbClr val="C3CE81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techsmith">
    <a:dk1>
      <a:srgbClr val="58595B"/>
    </a:dk1>
    <a:lt1>
      <a:sysClr val="window" lastClr="FFFFFF"/>
    </a:lt1>
    <a:dk2>
      <a:srgbClr val="006A71"/>
    </a:dk2>
    <a:lt2>
      <a:srgbClr val="F8F8F8"/>
    </a:lt2>
    <a:accent1>
      <a:srgbClr val="F8971D"/>
    </a:accent1>
    <a:accent2>
      <a:srgbClr val="006A71"/>
    </a:accent2>
    <a:accent3>
      <a:srgbClr val="C3CE81"/>
    </a:accent3>
    <a:accent4>
      <a:srgbClr val="66AECC"/>
    </a:accent4>
    <a:accent5>
      <a:srgbClr val="DD1541"/>
    </a:accent5>
    <a:accent6>
      <a:srgbClr val="FFC425"/>
    </a:accent6>
    <a:hlink>
      <a:srgbClr val="F8971D"/>
    </a:hlink>
    <a:folHlink>
      <a:srgbClr val="C3CE81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techsmith">
    <a:dk1>
      <a:srgbClr val="58595B"/>
    </a:dk1>
    <a:lt1>
      <a:sysClr val="window" lastClr="FFFFFF"/>
    </a:lt1>
    <a:dk2>
      <a:srgbClr val="006A71"/>
    </a:dk2>
    <a:lt2>
      <a:srgbClr val="F8F8F8"/>
    </a:lt2>
    <a:accent1>
      <a:srgbClr val="F8971D"/>
    </a:accent1>
    <a:accent2>
      <a:srgbClr val="006A71"/>
    </a:accent2>
    <a:accent3>
      <a:srgbClr val="C3CE81"/>
    </a:accent3>
    <a:accent4>
      <a:srgbClr val="66AECC"/>
    </a:accent4>
    <a:accent5>
      <a:srgbClr val="DD1541"/>
    </a:accent5>
    <a:accent6>
      <a:srgbClr val="FFC425"/>
    </a:accent6>
    <a:hlink>
      <a:srgbClr val="F8971D"/>
    </a:hlink>
    <a:folHlink>
      <a:srgbClr val="C3CE81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techsmith">
    <a:dk1>
      <a:srgbClr val="58595B"/>
    </a:dk1>
    <a:lt1>
      <a:sysClr val="window" lastClr="FFFFFF"/>
    </a:lt1>
    <a:dk2>
      <a:srgbClr val="006A71"/>
    </a:dk2>
    <a:lt2>
      <a:srgbClr val="F8F8F8"/>
    </a:lt2>
    <a:accent1>
      <a:srgbClr val="F8971D"/>
    </a:accent1>
    <a:accent2>
      <a:srgbClr val="006A71"/>
    </a:accent2>
    <a:accent3>
      <a:srgbClr val="C3CE81"/>
    </a:accent3>
    <a:accent4>
      <a:srgbClr val="66AECC"/>
    </a:accent4>
    <a:accent5>
      <a:srgbClr val="DD1541"/>
    </a:accent5>
    <a:accent6>
      <a:srgbClr val="FFC425"/>
    </a:accent6>
    <a:hlink>
      <a:srgbClr val="F8971D"/>
    </a:hlink>
    <a:folHlink>
      <a:srgbClr val="C3CE81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CamtasiaStudio</Template>
  <TotalTime>0</TotalTime>
  <Words>532</Words>
  <Application>Microsoft Office PowerPoint</Application>
  <PresentationFormat>Presentación en pantalla (4:3)</PresentationFormat>
  <Paragraphs>134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Garamond</vt:lpstr>
      <vt:lpstr>Calibri</vt:lpstr>
      <vt:lpstr>Trajan Pro</vt:lpstr>
      <vt:lpstr>CamtasiaStudio</vt:lpstr>
      <vt:lpstr>revistas españolas de ciencias sociales en mendeley</vt:lpstr>
      <vt:lpstr>Agenda</vt:lpstr>
      <vt:lpstr>Mendeley es</vt:lpstr>
      <vt:lpstr>Mendeley es</vt:lpstr>
      <vt:lpstr>Mendeley  Institutional Edition</vt:lpstr>
      <vt:lpstr>El proceso de trabajo,  Mendeley y MIE</vt:lpstr>
      <vt:lpstr>¿Investigación social?</vt:lpstr>
      <vt:lpstr>Beneficios de Mendeley Institutional Edition</vt:lpstr>
      <vt:lpstr>MIE – Analytics</vt:lpstr>
      <vt:lpstr>MIE – Analytics</vt:lpstr>
      <vt:lpstr>MIE – Analytics</vt:lpstr>
      <vt:lpstr>MIE – Analytics</vt:lpstr>
      <vt:lpstr>Analizando las revistas en Mendeley…</vt:lpstr>
      <vt:lpstr>Top 10 global</vt:lpstr>
      <vt:lpstr>Presentación de PowerPoint</vt:lpstr>
      <vt:lpstr>Top 10 Revistas Españolas</vt:lpstr>
      <vt:lpstr>Top 10 Revistas Españolas</vt:lpstr>
      <vt:lpstr>Presentación de PowerPoint</vt:lpstr>
      <vt:lpstr>Comparando ratios</vt:lpstr>
      <vt:lpstr>Unas breves conclusiones</vt:lpstr>
      <vt:lpstr>Presentación de PowerPoint</vt:lpstr>
    </vt:vector>
  </TitlesOfParts>
  <Company>TechSmith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r.eash</dc:creator>
  <cp:lastModifiedBy>Nuria Sauri</cp:lastModifiedBy>
  <cp:revision>102</cp:revision>
  <cp:lastPrinted>2012-04-25T14:03:04Z</cp:lastPrinted>
  <dcterms:created xsi:type="dcterms:W3CDTF">2009-12-08T17:51:58Z</dcterms:created>
  <dcterms:modified xsi:type="dcterms:W3CDTF">2012-05-09T16:41:10Z</dcterms:modified>
</cp:coreProperties>
</file>