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71" r:id="rId1"/>
  </p:sldMasterIdLst>
  <p:notesMasterIdLst>
    <p:notesMasterId r:id="rId12"/>
  </p:notesMasterIdLst>
  <p:sldIdLst>
    <p:sldId id="256" r:id="rId2"/>
    <p:sldId id="258" r:id="rId3"/>
    <p:sldId id="259" r:id="rId4"/>
    <p:sldId id="260" r:id="rId5"/>
    <p:sldId id="267" r:id="rId6"/>
    <p:sldId id="264" r:id="rId7"/>
    <p:sldId id="269" r:id="rId8"/>
    <p:sldId id="270" r:id="rId9"/>
    <p:sldId id="265" r:id="rId10"/>
    <p:sldId id="268" r:id="rId1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66E8B79-7516-40D2-BE6F-617BDA6F202E}">
  <a:tblStyle styleId="{266E8B79-7516-40D2-BE6F-617BDA6F202E}" styleName="Table_0">
    <a:wholeTbl>
      <a:tcTxStyle>
        <a:font>
          <a:latin typeface="Arial"/>
          <a:ea typeface="Arial"/>
          <a:cs typeface="Arial"/>
        </a:font>
        <a:srgbClr val="000000"/>
      </a:tcTxStyle>
      <a:tcStyle>
        <a:tcBdr>
          <a:left>
            <a:ln cap="flat" cmpd="sng">
              <a:solidFill>
                <a:srgbClr val="808080"/>
              </a:solidFill>
              <a:prstDash val="solid"/>
              <a:round/>
              <a:headEnd type="none" w="sm" len="sm"/>
              <a:tailEnd type="none" w="sm" len="sm"/>
            </a:ln>
          </a:left>
          <a:right>
            <a:ln cap="flat" cmpd="sng">
              <a:solidFill>
                <a:srgbClr val="808080"/>
              </a:solidFill>
              <a:prstDash val="solid"/>
              <a:round/>
              <a:headEnd type="none" w="sm" len="sm"/>
              <a:tailEnd type="none" w="sm" len="sm"/>
            </a:ln>
          </a:right>
          <a:top>
            <a:ln cap="flat" cmpd="sng">
              <a:solidFill>
                <a:srgbClr val="808080"/>
              </a:solidFill>
              <a:prstDash val="solid"/>
              <a:round/>
              <a:headEnd type="none" w="sm" len="sm"/>
              <a:tailEnd type="none" w="sm" len="sm"/>
            </a:ln>
          </a:top>
          <a:bottom>
            <a:ln cap="flat" cmpd="sng">
              <a:solidFill>
                <a:srgbClr val="808080"/>
              </a:solidFill>
              <a:prstDash val="solid"/>
              <a:round/>
              <a:headEnd type="none" w="sm" len="sm"/>
              <a:tailEnd type="none" w="sm" len="sm"/>
            </a:ln>
          </a:bottom>
          <a:insideH>
            <a:ln cap="flat" cmpd="sng">
              <a:solidFill>
                <a:srgbClr val="808080"/>
              </a:solidFill>
              <a:prstDash val="solid"/>
              <a:round/>
              <a:headEnd type="none" w="sm" len="sm"/>
              <a:tailEnd type="none" w="sm" len="sm"/>
            </a:ln>
          </a:insideH>
          <a:insideV>
            <a:ln cap="flat" cmpd="sng">
              <a:solidFill>
                <a:srgbClr val="80808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755" autoAdjust="0"/>
  </p:normalViewPr>
  <p:slideViewPr>
    <p:cSldViewPr snapToGrid="0">
      <p:cViewPr varScale="1">
        <p:scale>
          <a:sx n="89" d="100"/>
          <a:sy n="89" d="100"/>
        </p:scale>
        <p:origin x="224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146522003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35be4e753c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57" name="Google Shape;157;g35be4e753c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522977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35be4e753c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57" name="Google Shape;157;g35be4e753c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119037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884f0471a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72" name="Google Shape;172;g3884f0471a_0_2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15079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3884f0471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1" name="Google Shape;181;g3884f0471a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91727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3884f0471a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0" name="Google Shape;190;g3884f0471a_0_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445748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3884f0471a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0" name="Google Shape;190;g3884f0471a_0_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36960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3884f0471a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0" name="Google Shape;230;g3884f0471a_0_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62919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3884f0471a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0" name="Google Shape;230;g3884f0471a_0_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709325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3884f0471a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0" name="Google Shape;230;g3884f0471a_0_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97008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g3884f0471a_0_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9" name="Google Shape;239;g3884f0471a_0_9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79453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6"/>
        <p:cNvGrpSpPr/>
        <p:nvPr/>
      </p:nvGrpSpPr>
      <p:grpSpPr>
        <a:xfrm>
          <a:off x="0" y="0"/>
          <a:ext cx="0" cy="0"/>
          <a:chOff x="0" y="0"/>
          <a:chExt cx="0" cy="0"/>
        </a:xfrm>
      </p:grpSpPr>
      <p:sp>
        <p:nvSpPr>
          <p:cNvPr id="87" name="Google Shape;87;p14"/>
          <p:cNvSpPr txBox="1">
            <a:spLocks noGrp="1"/>
          </p:cNvSpPr>
          <p:nvPr>
            <p:ph type="ctrTitle"/>
          </p:nvPr>
        </p:nvSpPr>
        <p:spPr>
          <a:xfrm>
            <a:off x="1143000" y="1122363"/>
            <a:ext cx="6858000" cy="2387700"/>
          </a:xfrm>
          <a:prstGeom prst="rect">
            <a:avLst/>
          </a:prstGeom>
          <a:noFill/>
          <a:ln>
            <a:noFill/>
          </a:ln>
        </p:spPr>
        <p:txBody>
          <a:bodyPr spcFirstLastPara="1" wrap="square" lIns="91425" tIns="91425" rIns="91425" bIns="91425" anchor="b" anchorCtr="0"/>
          <a:lstStyle>
            <a:lvl1pPr marR="0" lvl="0" algn="ctr" rtl="0">
              <a:lnSpc>
                <a:spcPct val="90000"/>
              </a:lnSpc>
              <a:spcBef>
                <a:spcPts val="0"/>
              </a:spcBef>
              <a:spcAft>
                <a:spcPts val="0"/>
              </a:spcAft>
              <a:buClr>
                <a:schemeClr val="dk1"/>
              </a:buClr>
              <a:buSzPts val="6000"/>
              <a:buFont typeface="Calibri"/>
              <a:buNone/>
              <a:defRPr sz="45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endParaRPr/>
          </a:p>
        </p:txBody>
      </p:sp>
      <p:sp>
        <p:nvSpPr>
          <p:cNvPr id="88" name="Google Shape;88;p14"/>
          <p:cNvSpPr txBox="1">
            <a:spLocks noGrp="1"/>
          </p:cNvSpPr>
          <p:nvPr>
            <p:ph type="subTitle" idx="1"/>
          </p:nvPr>
        </p:nvSpPr>
        <p:spPr>
          <a:xfrm>
            <a:off x="1143000" y="3602038"/>
            <a:ext cx="6858000" cy="1655700"/>
          </a:xfrm>
          <a:prstGeom prst="rect">
            <a:avLst/>
          </a:prstGeom>
          <a:noFill/>
          <a:ln>
            <a:noFill/>
          </a:ln>
        </p:spPr>
        <p:txBody>
          <a:bodyPr spcFirstLastPara="1" wrap="square" lIns="91425" tIns="91425" rIns="91425" bIns="91425" anchor="t" anchorCtr="0"/>
          <a:lstStyle>
            <a:lvl1pPr marR="0" lvl="0" algn="ctr" rtl="0">
              <a:lnSpc>
                <a:spcPct val="90000"/>
              </a:lnSpc>
              <a:spcBef>
                <a:spcPts val="750"/>
              </a:spcBef>
              <a:spcAft>
                <a:spcPts val="0"/>
              </a:spcAft>
              <a:buClr>
                <a:schemeClr val="dk1"/>
              </a:buClr>
              <a:buSzPts val="2400"/>
              <a:buFont typeface="Arial"/>
              <a:buNone/>
              <a:defRPr sz="1800" b="0" i="0" u="none" strike="noStrike" cap="none">
                <a:solidFill>
                  <a:schemeClr val="dk1"/>
                </a:solidFill>
                <a:latin typeface="Calibri"/>
                <a:ea typeface="Calibri"/>
                <a:cs typeface="Calibri"/>
                <a:sym typeface="Calibri"/>
              </a:defRPr>
            </a:lvl1pPr>
            <a:lvl2pPr marR="0" lvl="1" algn="ctr"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alibri"/>
                <a:ea typeface="Calibri"/>
                <a:cs typeface="Calibri"/>
                <a:sym typeface="Calibri"/>
              </a:defRPr>
            </a:lvl2pPr>
            <a:lvl3pPr marR="0" lvl="2" algn="ctr" rtl="0">
              <a:lnSpc>
                <a:spcPct val="90000"/>
              </a:lnSpc>
              <a:spcBef>
                <a:spcPts val="375"/>
              </a:spcBef>
              <a:spcAft>
                <a:spcPts val="0"/>
              </a:spcAft>
              <a:buClr>
                <a:schemeClr val="dk1"/>
              </a:buClr>
              <a:buSzPts val="1800"/>
              <a:buFont typeface="Arial"/>
              <a:buNone/>
              <a:defRPr sz="1350" b="0" i="0" u="none" strike="noStrike" cap="none">
                <a:solidFill>
                  <a:schemeClr val="dk1"/>
                </a:solidFill>
                <a:latin typeface="Calibri"/>
                <a:ea typeface="Calibri"/>
                <a:cs typeface="Calibri"/>
                <a:sym typeface="Calibri"/>
              </a:defRPr>
            </a:lvl3pPr>
            <a:lvl4pPr marR="0" lvl="3"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alibri"/>
                <a:ea typeface="Calibri"/>
                <a:cs typeface="Calibri"/>
                <a:sym typeface="Calibri"/>
              </a:defRPr>
            </a:lvl4pPr>
            <a:lvl5pPr marR="0" lvl="4"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alibri"/>
                <a:ea typeface="Calibri"/>
                <a:cs typeface="Calibri"/>
                <a:sym typeface="Calibri"/>
              </a:defRPr>
            </a:lvl5pPr>
            <a:lvl6pPr marR="0" lvl="5"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alibri"/>
                <a:ea typeface="Calibri"/>
                <a:cs typeface="Calibri"/>
                <a:sym typeface="Calibri"/>
              </a:defRPr>
            </a:lvl6pPr>
            <a:lvl7pPr marR="0" lvl="6"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alibri"/>
                <a:ea typeface="Calibri"/>
                <a:cs typeface="Calibri"/>
                <a:sym typeface="Calibri"/>
              </a:defRPr>
            </a:lvl7pPr>
            <a:lvl8pPr marR="0" lvl="7"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alibri"/>
                <a:ea typeface="Calibri"/>
                <a:cs typeface="Calibri"/>
                <a:sym typeface="Calibri"/>
              </a:defRPr>
            </a:lvl8pPr>
            <a:lvl9pPr marR="0" lvl="8"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89" name="Google Shape;89;p14"/>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90" name="Google Shape;90;p14"/>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91" name="Google Shape;91;p14"/>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s-ES" smtClean="0"/>
              <a:pPr/>
              <a:t>‹#›</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43"/>
        <p:cNvGrpSpPr/>
        <p:nvPr/>
      </p:nvGrpSpPr>
      <p:grpSpPr>
        <a:xfrm>
          <a:off x="0" y="0"/>
          <a:ext cx="0" cy="0"/>
          <a:chOff x="0" y="0"/>
          <a:chExt cx="0" cy="0"/>
        </a:xfrm>
      </p:grpSpPr>
      <p:sp>
        <p:nvSpPr>
          <p:cNvPr id="144" name="Google Shape;144;p23"/>
          <p:cNvSpPr txBox="1">
            <a:spLocks noGrp="1"/>
          </p:cNvSpPr>
          <p:nvPr>
            <p:ph type="title"/>
          </p:nvPr>
        </p:nvSpPr>
        <p:spPr>
          <a:xfrm>
            <a:off x="628650" y="365126"/>
            <a:ext cx="7886700" cy="1325700"/>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endParaRPr/>
          </a:p>
        </p:txBody>
      </p:sp>
      <p:sp>
        <p:nvSpPr>
          <p:cNvPr id="145" name="Google Shape;145;p23"/>
          <p:cNvSpPr txBox="1">
            <a:spLocks noGrp="1"/>
          </p:cNvSpPr>
          <p:nvPr>
            <p:ph type="body" idx="1"/>
          </p:nvPr>
        </p:nvSpPr>
        <p:spPr>
          <a:xfrm rot="5400000">
            <a:off x="2396400" y="57875"/>
            <a:ext cx="4351200" cy="7886700"/>
          </a:xfrm>
          <a:prstGeom prst="rect">
            <a:avLst/>
          </a:prstGeom>
          <a:noFill/>
          <a:ln>
            <a:noFill/>
          </a:ln>
        </p:spPr>
        <p:txBody>
          <a:bodyPr spcFirstLastPara="1" wrap="square" lIns="91425" tIns="91425" rIns="91425" bIns="91425"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alibri"/>
                <a:ea typeface="Calibri"/>
                <a:cs typeface="Calibri"/>
                <a:sym typeface="Calibri"/>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alibri"/>
                <a:ea typeface="Calibri"/>
                <a:cs typeface="Calibri"/>
                <a:sym typeface="Calibri"/>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46" name="Google Shape;146;p23"/>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47" name="Google Shape;147;p23"/>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48" name="Google Shape;148;p23"/>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s-ES" smtClean="0"/>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49"/>
        <p:cNvGrpSpPr/>
        <p:nvPr/>
      </p:nvGrpSpPr>
      <p:grpSpPr>
        <a:xfrm>
          <a:off x="0" y="0"/>
          <a:ext cx="0" cy="0"/>
          <a:chOff x="0" y="0"/>
          <a:chExt cx="0" cy="0"/>
        </a:xfrm>
      </p:grpSpPr>
      <p:sp>
        <p:nvSpPr>
          <p:cNvPr id="150" name="Google Shape;150;p24"/>
          <p:cNvSpPr txBox="1">
            <a:spLocks noGrp="1"/>
          </p:cNvSpPr>
          <p:nvPr>
            <p:ph type="title"/>
          </p:nvPr>
        </p:nvSpPr>
        <p:spPr>
          <a:xfrm rot="5400000">
            <a:off x="4623563" y="2285238"/>
            <a:ext cx="5811900" cy="1971675"/>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endParaRPr/>
          </a:p>
        </p:txBody>
      </p:sp>
      <p:sp>
        <p:nvSpPr>
          <p:cNvPr id="151" name="Google Shape;151;p24"/>
          <p:cNvSpPr txBox="1">
            <a:spLocks noGrp="1"/>
          </p:cNvSpPr>
          <p:nvPr>
            <p:ph type="body" idx="1"/>
          </p:nvPr>
        </p:nvSpPr>
        <p:spPr>
          <a:xfrm rot="5400000">
            <a:off x="623063" y="370713"/>
            <a:ext cx="5811900" cy="5800725"/>
          </a:xfrm>
          <a:prstGeom prst="rect">
            <a:avLst/>
          </a:prstGeom>
          <a:noFill/>
          <a:ln>
            <a:noFill/>
          </a:ln>
        </p:spPr>
        <p:txBody>
          <a:bodyPr spcFirstLastPara="1" wrap="square" lIns="91425" tIns="91425" rIns="91425" bIns="91425"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alibri"/>
                <a:ea typeface="Calibri"/>
                <a:cs typeface="Calibri"/>
                <a:sym typeface="Calibri"/>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alibri"/>
                <a:ea typeface="Calibri"/>
                <a:cs typeface="Calibri"/>
                <a:sym typeface="Calibri"/>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52" name="Google Shape;152;p24"/>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53" name="Google Shape;153;p24"/>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54" name="Google Shape;154;p24"/>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s-ES" smtClean="0"/>
              <a:pPr/>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blipFill dpi="0" rotWithShape="1">
          <a:blip r:embed="rId2">
            <a:lum/>
          </a:blip>
          <a:srcRect/>
          <a:stretch>
            <a:fillRect/>
          </a:stretch>
        </a:blipFill>
        <a:effectLst/>
      </p:bgPr>
    </p:bg>
    <p:spTree>
      <p:nvGrpSpPr>
        <p:cNvPr id="1" name="Shape 92"/>
        <p:cNvGrpSpPr/>
        <p:nvPr/>
      </p:nvGrpSpPr>
      <p:grpSpPr>
        <a:xfrm>
          <a:off x="0" y="0"/>
          <a:ext cx="0" cy="0"/>
          <a:chOff x="0" y="0"/>
          <a:chExt cx="0" cy="0"/>
        </a:xfrm>
      </p:grpSpPr>
      <p:sp>
        <p:nvSpPr>
          <p:cNvPr id="93" name="Google Shape;93;p15"/>
          <p:cNvSpPr txBox="1">
            <a:spLocks noGrp="1"/>
          </p:cNvSpPr>
          <p:nvPr>
            <p:ph type="title"/>
          </p:nvPr>
        </p:nvSpPr>
        <p:spPr>
          <a:xfrm>
            <a:off x="647700" y="152400"/>
            <a:ext cx="5753025" cy="777900"/>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3000" b="0" i="0" u="none" strike="noStrike" cap="none">
                <a:solidFill>
                  <a:schemeClr val="lt1"/>
                </a:solidFill>
                <a:latin typeface="Impact"/>
                <a:ea typeface="Impact"/>
                <a:cs typeface="Impact"/>
                <a:sym typeface="Impact"/>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endParaRPr/>
          </a:p>
        </p:txBody>
      </p:sp>
      <p:sp>
        <p:nvSpPr>
          <p:cNvPr id="94" name="Google Shape;94;p15"/>
          <p:cNvSpPr txBox="1">
            <a:spLocks noGrp="1"/>
          </p:cNvSpPr>
          <p:nvPr>
            <p:ph type="body" idx="1"/>
          </p:nvPr>
        </p:nvSpPr>
        <p:spPr>
          <a:xfrm>
            <a:off x="628650" y="1447801"/>
            <a:ext cx="7886700" cy="4191000"/>
          </a:xfrm>
          <a:prstGeom prst="rect">
            <a:avLst/>
          </a:prstGeom>
          <a:noFill/>
          <a:ln>
            <a:noFill/>
          </a:ln>
        </p:spPr>
        <p:txBody>
          <a:bodyPr spcFirstLastPara="1" wrap="square" lIns="91425" tIns="91425" rIns="91425" bIns="91425"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alibri"/>
                <a:ea typeface="Calibri"/>
                <a:cs typeface="Calibri"/>
                <a:sym typeface="Calibri"/>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alibri"/>
                <a:ea typeface="Calibri"/>
                <a:cs typeface="Calibri"/>
                <a:sym typeface="Calibri"/>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95" name="Google Shape;95;p15"/>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96" name="Google Shape;96;p15"/>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97" name="Google Shape;97;p15"/>
          <p:cNvSpPr txBox="1">
            <a:spLocks noGrp="1"/>
          </p:cNvSpPr>
          <p:nvPr>
            <p:ph type="sldNum" idx="12"/>
          </p:nvPr>
        </p:nvSpPr>
        <p:spPr>
          <a:xfrm>
            <a:off x="0" y="6167210"/>
            <a:ext cx="758310" cy="690790"/>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3200" b="0" i="0" u="none" strike="noStrike" cap="none">
                <a:solidFill>
                  <a:schemeClr val="lt1"/>
                </a:solidFill>
                <a:latin typeface="Impact"/>
                <a:ea typeface="Impact"/>
                <a:cs typeface="Impact"/>
                <a:sym typeface="Impact"/>
              </a:defRPr>
            </a:lvl1pPr>
            <a:lvl2pPr marL="0" marR="0" lvl="1" indent="0" algn="r" rtl="0">
              <a:lnSpc>
                <a:spcPct val="100000"/>
              </a:lnSpc>
              <a:spcBef>
                <a:spcPts val="0"/>
              </a:spcBef>
              <a:spcAft>
                <a:spcPts val="0"/>
              </a:spcAft>
              <a:buClr>
                <a:srgbClr val="000000"/>
              </a:buClr>
              <a:buSzPts val="1200"/>
              <a:buFont typeface="Arial"/>
              <a:buNone/>
              <a:defRPr sz="4950" b="0" i="0" u="none" strike="noStrike" cap="none">
                <a:solidFill>
                  <a:schemeClr val="lt1"/>
                </a:solidFill>
                <a:latin typeface="Impact"/>
                <a:ea typeface="Impact"/>
                <a:cs typeface="Impact"/>
                <a:sym typeface="Impact"/>
              </a:defRPr>
            </a:lvl2pPr>
            <a:lvl3pPr marL="0" marR="0" lvl="2" indent="0" algn="r" rtl="0">
              <a:lnSpc>
                <a:spcPct val="100000"/>
              </a:lnSpc>
              <a:spcBef>
                <a:spcPts val="0"/>
              </a:spcBef>
              <a:spcAft>
                <a:spcPts val="0"/>
              </a:spcAft>
              <a:buClr>
                <a:srgbClr val="000000"/>
              </a:buClr>
              <a:buSzPts val="1200"/>
              <a:buFont typeface="Arial"/>
              <a:buNone/>
              <a:defRPr sz="4950" b="0" i="0" u="none" strike="noStrike" cap="none">
                <a:solidFill>
                  <a:schemeClr val="lt1"/>
                </a:solidFill>
                <a:latin typeface="Impact"/>
                <a:ea typeface="Impact"/>
                <a:cs typeface="Impact"/>
                <a:sym typeface="Impact"/>
              </a:defRPr>
            </a:lvl3pPr>
            <a:lvl4pPr marL="0" marR="0" lvl="3" indent="0" algn="r" rtl="0">
              <a:lnSpc>
                <a:spcPct val="100000"/>
              </a:lnSpc>
              <a:spcBef>
                <a:spcPts val="0"/>
              </a:spcBef>
              <a:spcAft>
                <a:spcPts val="0"/>
              </a:spcAft>
              <a:buClr>
                <a:srgbClr val="000000"/>
              </a:buClr>
              <a:buSzPts val="1200"/>
              <a:buFont typeface="Arial"/>
              <a:buNone/>
              <a:defRPr sz="4950" b="0" i="0" u="none" strike="noStrike" cap="none">
                <a:solidFill>
                  <a:schemeClr val="lt1"/>
                </a:solidFill>
                <a:latin typeface="Impact"/>
                <a:ea typeface="Impact"/>
                <a:cs typeface="Impact"/>
                <a:sym typeface="Impact"/>
              </a:defRPr>
            </a:lvl4pPr>
            <a:lvl5pPr marL="0" marR="0" lvl="4" indent="0" algn="r" rtl="0">
              <a:lnSpc>
                <a:spcPct val="100000"/>
              </a:lnSpc>
              <a:spcBef>
                <a:spcPts val="0"/>
              </a:spcBef>
              <a:spcAft>
                <a:spcPts val="0"/>
              </a:spcAft>
              <a:buClr>
                <a:srgbClr val="000000"/>
              </a:buClr>
              <a:buSzPts val="1200"/>
              <a:buFont typeface="Arial"/>
              <a:buNone/>
              <a:defRPr sz="4950" b="0" i="0" u="none" strike="noStrike" cap="none">
                <a:solidFill>
                  <a:schemeClr val="lt1"/>
                </a:solidFill>
                <a:latin typeface="Impact"/>
                <a:ea typeface="Impact"/>
                <a:cs typeface="Impact"/>
                <a:sym typeface="Impact"/>
              </a:defRPr>
            </a:lvl5pPr>
            <a:lvl6pPr marL="0" marR="0" lvl="5" indent="0" algn="r" rtl="0">
              <a:lnSpc>
                <a:spcPct val="100000"/>
              </a:lnSpc>
              <a:spcBef>
                <a:spcPts val="0"/>
              </a:spcBef>
              <a:spcAft>
                <a:spcPts val="0"/>
              </a:spcAft>
              <a:buClr>
                <a:srgbClr val="000000"/>
              </a:buClr>
              <a:buSzPts val="1200"/>
              <a:buFont typeface="Arial"/>
              <a:buNone/>
              <a:defRPr sz="4950" b="0" i="0" u="none" strike="noStrike" cap="none">
                <a:solidFill>
                  <a:schemeClr val="lt1"/>
                </a:solidFill>
                <a:latin typeface="Impact"/>
                <a:ea typeface="Impact"/>
                <a:cs typeface="Impact"/>
                <a:sym typeface="Impact"/>
              </a:defRPr>
            </a:lvl6pPr>
            <a:lvl7pPr marL="0" marR="0" lvl="6" indent="0" algn="r" rtl="0">
              <a:lnSpc>
                <a:spcPct val="100000"/>
              </a:lnSpc>
              <a:spcBef>
                <a:spcPts val="0"/>
              </a:spcBef>
              <a:spcAft>
                <a:spcPts val="0"/>
              </a:spcAft>
              <a:buClr>
                <a:srgbClr val="000000"/>
              </a:buClr>
              <a:buSzPts val="1200"/>
              <a:buFont typeface="Arial"/>
              <a:buNone/>
              <a:defRPr sz="4950" b="0" i="0" u="none" strike="noStrike" cap="none">
                <a:solidFill>
                  <a:schemeClr val="lt1"/>
                </a:solidFill>
                <a:latin typeface="Impact"/>
                <a:ea typeface="Impact"/>
                <a:cs typeface="Impact"/>
                <a:sym typeface="Impact"/>
              </a:defRPr>
            </a:lvl7pPr>
            <a:lvl8pPr marL="0" marR="0" lvl="7" indent="0" algn="r" rtl="0">
              <a:lnSpc>
                <a:spcPct val="100000"/>
              </a:lnSpc>
              <a:spcBef>
                <a:spcPts val="0"/>
              </a:spcBef>
              <a:spcAft>
                <a:spcPts val="0"/>
              </a:spcAft>
              <a:buClr>
                <a:srgbClr val="000000"/>
              </a:buClr>
              <a:buSzPts val="1200"/>
              <a:buFont typeface="Arial"/>
              <a:buNone/>
              <a:defRPr sz="4950" b="0" i="0" u="none" strike="noStrike" cap="none">
                <a:solidFill>
                  <a:schemeClr val="lt1"/>
                </a:solidFill>
                <a:latin typeface="Impact"/>
                <a:ea typeface="Impact"/>
                <a:cs typeface="Impact"/>
                <a:sym typeface="Impact"/>
              </a:defRPr>
            </a:lvl8pPr>
            <a:lvl9pPr marL="0" marR="0" lvl="8" indent="0" algn="r" rtl="0">
              <a:lnSpc>
                <a:spcPct val="100000"/>
              </a:lnSpc>
              <a:spcBef>
                <a:spcPts val="0"/>
              </a:spcBef>
              <a:spcAft>
                <a:spcPts val="0"/>
              </a:spcAft>
              <a:buClr>
                <a:srgbClr val="000000"/>
              </a:buClr>
              <a:buSzPts val="1200"/>
              <a:buFont typeface="Arial"/>
              <a:buNone/>
              <a:defRPr sz="4950" b="0" i="0" u="none" strike="noStrike" cap="none">
                <a:solidFill>
                  <a:schemeClr val="lt1"/>
                </a:solidFill>
                <a:latin typeface="Impact"/>
                <a:ea typeface="Impact"/>
                <a:cs typeface="Impact"/>
                <a:sym typeface="Impact"/>
              </a:defRPr>
            </a:lvl9pPr>
          </a:lstStyle>
          <a:p>
            <a:fld id="{00000000-1234-1234-1234-123412341234}" type="slidenum">
              <a:rPr lang="es-ES" smtClean="0"/>
              <a:pPr/>
              <a:t>‹#›</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98"/>
        <p:cNvGrpSpPr/>
        <p:nvPr/>
      </p:nvGrpSpPr>
      <p:grpSpPr>
        <a:xfrm>
          <a:off x="0" y="0"/>
          <a:ext cx="0" cy="0"/>
          <a:chOff x="0" y="0"/>
          <a:chExt cx="0" cy="0"/>
        </a:xfrm>
      </p:grpSpPr>
      <p:sp>
        <p:nvSpPr>
          <p:cNvPr id="99" name="Google Shape;99;p16"/>
          <p:cNvSpPr txBox="1">
            <a:spLocks noGrp="1"/>
          </p:cNvSpPr>
          <p:nvPr>
            <p:ph type="title"/>
          </p:nvPr>
        </p:nvSpPr>
        <p:spPr>
          <a:xfrm>
            <a:off x="623888" y="1709739"/>
            <a:ext cx="7886700" cy="2852700"/>
          </a:xfrm>
          <a:prstGeom prst="rect">
            <a:avLst/>
          </a:prstGeom>
          <a:noFill/>
          <a:ln>
            <a:noFill/>
          </a:ln>
        </p:spPr>
        <p:txBody>
          <a:bodyPr spcFirstLastPara="1" wrap="square" lIns="91425" tIns="91425" rIns="91425" bIns="91425" anchor="b" anchorCtr="0"/>
          <a:lstStyle>
            <a:lvl1pPr marR="0" lvl="0" algn="l" rtl="0">
              <a:lnSpc>
                <a:spcPct val="90000"/>
              </a:lnSpc>
              <a:spcBef>
                <a:spcPts val="0"/>
              </a:spcBef>
              <a:spcAft>
                <a:spcPts val="0"/>
              </a:spcAft>
              <a:buClr>
                <a:schemeClr val="dk1"/>
              </a:buClr>
              <a:buSzPts val="6000"/>
              <a:buFont typeface="Calibri"/>
              <a:buNone/>
              <a:defRPr sz="45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endParaRPr/>
          </a:p>
        </p:txBody>
      </p:sp>
      <p:sp>
        <p:nvSpPr>
          <p:cNvPr id="100" name="Google Shape;100;p16"/>
          <p:cNvSpPr txBox="1">
            <a:spLocks noGrp="1"/>
          </p:cNvSpPr>
          <p:nvPr>
            <p:ph type="body" idx="1"/>
          </p:nvPr>
        </p:nvSpPr>
        <p:spPr>
          <a:xfrm>
            <a:off x="623888" y="4589464"/>
            <a:ext cx="7886700" cy="1500300"/>
          </a:xfrm>
          <a:prstGeom prst="rect">
            <a:avLst/>
          </a:prstGeom>
          <a:noFill/>
          <a:ln>
            <a:noFill/>
          </a:ln>
        </p:spPr>
        <p:txBody>
          <a:bodyPr spcFirstLastPara="1" wrap="square" lIns="91425" tIns="91425" rIns="91425" bIns="91425" anchor="t" anchorCtr="0"/>
          <a:lstStyle>
            <a:lvl1pPr marL="342900" marR="0" lvl="0" indent="-171450" algn="l" rtl="0">
              <a:lnSpc>
                <a:spcPct val="90000"/>
              </a:lnSpc>
              <a:spcBef>
                <a:spcPts val="750"/>
              </a:spcBef>
              <a:spcAft>
                <a:spcPts val="0"/>
              </a:spcAft>
              <a:buClr>
                <a:srgbClr val="888888"/>
              </a:buClr>
              <a:buSzPts val="2400"/>
              <a:buFont typeface="Arial"/>
              <a:buNone/>
              <a:defRPr sz="1800" b="0" i="0" u="none" strike="noStrike" cap="none">
                <a:solidFill>
                  <a:srgbClr val="888888"/>
                </a:solidFill>
                <a:latin typeface="Calibri"/>
                <a:ea typeface="Calibri"/>
                <a:cs typeface="Calibri"/>
                <a:sym typeface="Calibri"/>
              </a:defRPr>
            </a:lvl1pPr>
            <a:lvl2pPr marL="685800" marR="0" lvl="1" indent="-171450" algn="l" rtl="0">
              <a:lnSpc>
                <a:spcPct val="90000"/>
              </a:lnSpc>
              <a:spcBef>
                <a:spcPts val="375"/>
              </a:spcBef>
              <a:spcAft>
                <a:spcPts val="0"/>
              </a:spcAft>
              <a:buClr>
                <a:srgbClr val="888888"/>
              </a:buClr>
              <a:buSzPts val="2000"/>
              <a:buFont typeface="Arial"/>
              <a:buNone/>
              <a:defRPr sz="1500" b="0" i="0" u="none" strike="noStrike" cap="none">
                <a:solidFill>
                  <a:srgbClr val="888888"/>
                </a:solidFill>
                <a:latin typeface="Calibri"/>
                <a:ea typeface="Calibri"/>
                <a:cs typeface="Calibri"/>
                <a:sym typeface="Calibri"/>
              </a:defRPr>
            </a:lvl2pPr>
            <a:lvl3pPr marL="1028700" marR="0" lvl="2" indent="-171450" algn="l" rtl="0">
              <a:lnSpc>
                <a:spcPct val="90000"/>
              </a:lnSpc>
              <a:spcBef>
                <a:spcPts val="375"/>
              </a:spcBef>
              <a:spcAft>
                <a:spcPts val="0"/>
              </a:spcAft>
              <a:buClr>
                <a:srgbClr val="888888"/>
              </a:buClr>
              <a:buSzPts val="1800"/>
              <a:buFont typeface="Arial"/>
              <a:buNone/>
              <a:defRPr sz="1350" b="0" i="0" u="none" strike="noStrike" cap="none">
                <a:solidFill>
                  <a:srgbClr val="888888"/>
                </a:solidFill>
                <a:latin typeface="Calibri"/>
                <a:ea typeface="Calibri"/>
                <a:cs typeface="Calibri"/>
                <a:sym typeface="Calibri"/>
              </a:defRPr>
            </a:lvl3pPr>
            <a:lvl4pPr marL="1371600" marR="0" lvl="3" indent="-171450" algn="l" rtl="0">
              <a:lnSpc>
                <a:spcPct val="90000"/>
              </a:lnSpc>
              <a:spcBef>
                <a:spcPts val="375"/>
              </a:spcBef>
              <a:spcAft>
                <a:spcPts val="0"/>
              </a:spcAft>
              <a:buClr>
                <a:srgbClr val="888888"/>
              </a:buClr>
              <a:buSzPts val="1600"/>
              <a:buFont typeface="Arial"/>
              <a:buNone/>
              <a:defRPr sz="1200" b="0" i="0" u="none" strike="noStrike" cap="none">
                <a:solidFill>
                  <a:srgbClr val="888888"/>
                </a:solidFill>
                <a:latin typeface="Calibri"/>
                <a:ea typeface="Calibri"/>
                <a:cs typeface="Calibri"/>
                <a:sym typeface="Calibri"/>
              </a:defRPr>
            </a:lvl4pPr>
            <a:lvl5pPr marL="1714500" marR="0" lvl="4" indent="-171450" algn="l" rtl="0">
              <a:lnSpc>
                <a:spcPct val="90000"/>
              </a:lnSpc>
              <a:spcBef>
                <a:spcPts val="375"/>
              </a:spcBef>
              <a:spcAft>
                <a:spcPts val="0"/>
              </a:spcAft>
              <a:buClr>
                <a:srgbClr val="888888"/>
              </a:buClr>
              <a:buSzPts val="1600"/>
              <a:buFont typeface="Arial"/>
              <a:buNone/>
              <a:defRPr sz="1200" b="0" i="0" u="none" strike="noStrike" cap="none">
                <a:solidFill>
                  <a:srgbClr val="888888"/>
                </a:solidFill>
                <a:latin typeface="Calibri"/>
                <a:ea typeface="Calibri"/>
                <a:cs typeface="Calibri"/>
                <a:sym typeface="Calibri"/>
              </a:defRPr>
            </a:lvl5pPr>
            <a:lvl6pPr marL="2057400" marR="0" lvl="5" indent="-171450" algn="l" rtl="0">
              <a:lnSpc>
                <a:spcPct val="90000"/>
              </a:lnSpc>
              <a:spcBef>
                <a:spcPts val="375"/>
              </a:spcBef>
              <a:spcAft>
                <a:spcPts val="0"/>
              </a:spcAft>
              <a:buClr>
                <a:srgbClr val="888888"/>
              </a:buClr>
              <a:buSzPts val="1600"/>
              <a:buFont typeface="Arial"/>
              <a:buNone/>
              <a:defRPr sz="1200" b="0" i="0" u="none" strike="noStrike" cap="none">
                <a:solidFill>
                  <a:srgbClr val="888888"/>
                </a:solidFill>
                <a:latin typeface="Calibri"/>
                <a:ea typeface="Calibri"/>
                <a:cs typeface="Calibri"/>
                <a:sym typeface="Calibri"/>
              </a:defRPr>
            </a:lvl6pPr>
            <a:lvl7pPr marL="2400300" marR="0" lvl="6" indent="-171450" algn="l" rtl="0">
              <a:lnSpc>
                <a:spcPct val="90000"/>
              </a:lnSpc>
              <a:spcBef>
                <a:spcPts val="375"/>
              </a:spcBef>
              <a:spcAft>
                <a:spcPts val="0"/>
              </a:spcAft>
              <a:buClr>
                <a:srgbClr val="888888"/>
              </a:buClr>
              <a:buSzPts val="1600"/>
              <a:buFont typeface="Arial"/>
              <a:buNone/>
              <a:defRPr sz="1200" b="0" i="0" u="none" strike="noStrike" cap="none">
                <a:solidFill>
                  <a:srgbClr val="888888"/>
                </a:solidFill>
                <a:latin typeface="Calibri"/>
                <a:ea typeface="Calibri"/>
                <a:cs typeface="Calibri"/>
                <a:sym typeface="Calibri"/>
              </a:defRPr>
            </a:lvl7pPr>
            <a:lvl8pPr marL="2743200" marR="0" lvl="7" indent="-171450" algn="l" rtl="0">
              <a:lnSpc>
                <a:spcPct val="90000"/>
              </a:lnSpc>
              <a:spcBef>
                <a:spcPts val="375"/>
              </a:spcBef>
              <a:spcAft>
                <a:spcPts val="0"/>
              </a:spcAft>
              <a:buClr>
                <a:srgbClr val="888888"/>
              </a:buClr>
              <a:buSzPts val="1600"/>
              <a:buFont typeface="Arial"/>
              <a:buNone/>
              <a:defRPr sz="1200" b="0" i="0" u="none" strike="noStrike" cap="none">
                <a:solidFill>
                  <a:srgbClr val="888888"/>
                </a:solidFill>
                <a:latin typeface="Calibri"/>
                <a:ea typeface="Calibri"/>
                <a:cs typeface="Calibri"/>
                <a:sym typeface="Calibri"/>
              </a:defRPr>
            </a:lvl8pPr>
            <a:lvl9pPr marL="3086100" marR="0" lvl="8" indent="-171450" algn="l" rtl="0">
              <a:lnSpc>
                <a:spcPct val="90000"/>
              </a:lnSpc>
              <a:spcBef>
                <a:spcPts val="375"/>
              </a:spcBef>
              <a:spcAft>
                <a:spcPts val="0"/>
              </a:spcAft>
              <a:buClr>
                <a:srgbClr val="888888"/>
              </a:buClr>
              <a:buSzPts val="1600"/>
              <a:buFont typeface="Arial"/>
              <a:buNone/>
              <a:defRPr sz="1200" b="0" i="0" u="none" strike="noStrike" cap="none">
                <a:solidFill>
                  <a:srgbClr val="888888"/>
                </a:solidFill>
                <a:latin typeface="Calibri"/>
                <a:ea typeface="Calibri"/>
                <a:cs typeface="Calibri"/>
                <a:sym typeface="Calibri"/>
              </a:defRPr>
            </a:lvl9pPr>
          </a:lstStyle>
          <a:p>
            <a:endParaRPr/>
          </a:p>
        </p:txBody>
      </p:sp>
      <p:sp>
        <p:nvSpPr>
          <p:cNvPr id="101" name="Google Shape;101;p16"/>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02" name="Google Shape;102;p16"/>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03" name="Google Shape;103;p16"/>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s-ES" smtClean="0"/>
              <a:pPr/>
              <a:t>‹#›</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04"/>
        <p:cNvGrpSpPr/>
        <p:nvPr/>
      </p:nvGrpSpPr>
      <p:grpSpPr>
        <a:xfrm>
          <a:off x="0" y="0"/>
          <a:ext cx="0" cy="0"/>
          <a:chOff x="0" y="0"/>
          <a:chExt cx="0" cy="0"/>
        </a:xfrm>
      </p:grpSpPr>
      <p:sp>
        <p:nvSpPr>
          <p:cNvPr id="105" name="Google Shape;105;p17"/>
          <p:cNvSpPr txBox="1">
            <a:spLocks noGrp="1"/>
          </p:cNvSpPr>
          <p:nvPr>
            <p:ph type="title"/>
          </p:nvPr>
        </p:nvSpPr>
        <p:spPr>
          <a:xfrm>
            <a:off x="628650" y="365126"/>
            <a:ext cx="7886700" cy="1325700"/>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endParaRPr/>
          </a:p>
        </p:txBody>
      </p:sp>
      <p:sp>
        <p:nvSpPr>
          <p:cNvPr id="106" name="Google Shape;106;p17"/>
          <p:cNvSpPr txBox="1">
            <a:spLocks noGrp="1"/>
          </p:cNvSpPr>
          <p:nvPr>
            <p:ph type="body" idx="1"/>
          </p:nvPr>
        </p:nvSpPr>
        <p:spPr>
          <a:xfrm>
            <a:off x="628650" y="1825625"/>
            <a:ext cx="3886200" cy="4351200"/>
          </a:xfrm>
          <a:prstGeom prst="rect">
            <a:avLst/>
          </a:prstGeom>
          <a:noFill/>
          <a:ln>
            <a:noFill/>
          </a:ln>
        </p:spPr>
        <p:txBody>
          <a:bodyPr spcFirstLastPara="1" wrap="square" lIns="91425" tIns="91425" rIns="91425" bIns="91425"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alibri"/>
                <a:ea typeface="Calibri"/>
                <a:cs typeface="Calibri"/>
                <a:sym typeface="Calibri"/>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alibri"/>
                <a:ea typeface="Calibri"/>
                <a:cs typeface="Calibri"/>
                <a:sym typeface="Calibri"/>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07" name="Google Shape;107;p17"/>
          <p:cNvSpPr txBox="1">
            <a:spLocks noGrp="1"/>
          </p:cNvSpPr>
          <p:nvPr>
            <p:ph type="body" idx="2"/>
          </p:nvPr>
        </p:nvSpPr>
        <p:spPr>
          <a:xfrm>
            <a:off x="4629150" y="1825625"/>
            <a:ext cx="3886200" cy="4351200"/>
          </a:xfrm>
          <a:prstGeom prst="rect">
            <a:avLst/>
          </a:prstGeom>
          <a:noFill/>
          <a:ln>
            <a:noFill/>
          </a:ln>
        </p:spPr>
        <p:txBody>
          <a:bodyPr spcFirstLastPara="1" wrap="square" lIns="91425" tIns="91425" rIns="91425" bIns="91425"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alibri"/>
                <a:ea typeface="Calibri"/>
                <a:cs typeface="Calibri"/>
                <a:sym typeface="Calibri"/>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alibri"/>
                <a:ea typeface="Calibri"/>
                <a:cs typeface="Calibri"/>
                <a:sym typeface="Calibri"/>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08" name="Google Shape;108;p17"/>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09" name="Google Shape;109;p17"/>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10" name="Google Shape;110;p17"/>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s-ES" smtClean="0"/>
              <a:pPr/>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11"/>
        <p:cNvGrpSpPr/>
        <p:nvPr/>
      </p:nvGrpSpPr>
      <p:grpSpPr>
        <a:xfrm>
          <a:off x="0" y="0"/>
          <a:ext cx="0" cy="0"/>
          <a:chOff x="0" y="0"/>
          <a:chExt cx="0" cy="0"/>
        </a:xfrm>
      </p:grpSpPr>
      <p:sp>
        <p:nvSpPr>
          <p:cNvPr id="112" name="Google Shape;112;p18"/>
          <p:cNvSpPr txBox="1">
            <a:spLocks noGrp="1"/>
          </p:cNvSpPr>
          <p:nvPr>
            <p:ph type="title"/>
          </p:nvPr>
        </p:nvSpPr>
        <p:spPr>
          <a:xfrm>
            <a:off x="629841" y="365126"/>
            <a:ext cx="7886700" cy="1325700"/>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endParaRPr/>
          </a:p>
        </p:txBody>
      </p:sp>
      <p:sp>
        <p:nvSpPr>
          <p:cNvPr id="113" name="Google Shape;113;p18"/>
          <p:cNvSpPr txBox="1">
            <a:spLocks noGrp="1"/>
          </p:cNvSpPr>
          <p:nvPr>
            <p:ph type="body" idx="1"/>
          </p:nvPr>
        </p:nvSpPr>
        <p:spPr>
          <a:xfrm>
            <a:off x="629842" y="1681163"/>
            <a:ext cx="3868200" cy="823800"/>
          </a:xfrm>
          <a:prstGeom prst="rect">
            <a:avLst/>
          </a:prstGeom>
          <a:noFill/>
          <a:ln>
            <a:noFill/>
          </a:ln>
        </p:spPr>
        <p:txBody>
          <a:bodyPr spcFirstLastPara="1" wrap="square" lIns="91425" tIns="91425" rIns="91425" bIns="91425" anchor="b" anchorCtr="0"/>
          <a:lstStyle>
            <a:lvl1pPr marL="342900" marR="0" lvl="0" indent="-171450" algn="l" rtl="0">
              <a:lnSpc>
                <a:spcPct val="90000"/>
              </a:lnSpc>
              <a:spcBef>
                <a:spcPts val="750"/>
              </a:spcBef>
              <a:spcAft>
                <a:spcPts val="0"/>
              </a:spcAft>
              <a:buClr>
                <a:schemeClr val="dk1"/>
              </a:buClr>
              <a:buSzPts val="2400"/>
              <a:buFont typeface="Arial"/>
              <a:buNone/>
              <a:defRPr sz="1800" b="1" i="0" u="none" strike="noStrike" cap="none">
                <a:solidFill>
                  <a:schemeClr val="dk1"/>
                </a:solidFill>
                <a:latin typeface="Calibri"/>
                <a:ea typeface="Calibri"/>
                <a:cs typeface="Calibri"/>
                <a:sym typeface="Calibri"/>
              </a:defRPr>
            </a:lvl1pPr>
            <a:lvl2pPr marL="685800" marR="0" lvl="1" indent="-171450" algn="l" rtl="0">
              <a:lnSpc>
                <a:spcPct val="90000"/>
              </a:lnSpc>
              <a:spcBef>
                <a:spcPts val="375"/>
              </a:spcBef>
              <a:spcAft>
                <a:spcPts val="0"/>
              </a:spcAft>
              <a:buClr>
                <a:schemeClr val="dk1"/>
              </a:buClr>
              <a:buSzPts val="2000"/>
              <a:buFont typeface="Arial"/>
              <a:buNone/>
              <a:defRPr sz="1500" b="1" i="0" u="none" strike="noStrike" cap="none">
                <a:solidFill>
                  <a:schemeClr val="dk1"/>
                </a:solidFill>
                <a:latin typeface="Calibri"/>
                <a:ea typeface="Calibri"/>
                <a:cs typeface="Calibri"/>
                <a:sym typeface="Calibri"/>
              </a:defRPr>
            </a:lvl2pPr>
            <a:lvl3pPr marL="1028700" marR="0" lvl="2" indent="-171450" algn="l" rtl="0">
              <a:lnSpc>
                <a:spcPct val="90000"/>
              </a:lnSpc>
              <a:spcBef>
                <a:spcPts val="375"/>
              </a:spcBef>
              <a:spcAft>
                <a:spcPts val="0"/>
              </a:spcAft>
              <a:buClr>
                <a:schemeClr val="dk1"/>
              </a:buClr>
              <a:buSzPts val="1800"/>
              <a:buFont typeface="Arial"/>
              <a:buNone/>
              <a:defRPr sz="1350" b="1" i="0" u="none" strike="noStrike" cap="none">
                <a:solidFill>
                  <a:schemeClr val="dk1"/>
                </a:solidFill>
                <a:latin typeface="Calibri"/>
                <a:ea typeface="Calibri"/>
                <a:cs typeface="Calibri"/>
                <a:sym typeface="Calibri"/>
              </a:defRPr>
            </a:lvl3pPr>
            <a:lvl4pPr marL="1371600" marR="0" lvl="3" indent="-171450" algn="l" rtl="0">
              <a:lnSpc>
                <a:spcPct val="90000"/>
              </a:lnSpc>
              <a:spcBef>
                <a:spcPts val="375"/>
              </a:spcBef>
              <a:spcAft>
                <a:spcPts val="0"/>
              </a:spcAft>
              <a:buClr>
                <a:schemeClr val="dk1"/>
              </a:buClr>
              <a:buSzPts val="1600"/>
              <a:buFont typeface="Arial"/>
              <a:buNone/>
              <a:defRPr sz="1200" b="1" i="0" u="none" strike="noStrike" cap="none">
                <a:solidFill>
                  <a:schemeClr val="dk1"/>
                </a:solidFill>
                <a:latin typeface="Calibri"/>
                <a:ea typeface="Calibri"/>
                <a:cs typeface="Calibri"/>
                <a:sym typeface="Calibri"/>
              </a:defRPr>
            </a:lvl4pPr>
            <a:lvl5pPr marL="1714500" marR="0" lvl="4" indent="-171450" algn="l" rtl="0">
              <a:lnSpc>
                <a:spcPct val="90000"/>
              </a:lnSpc>
              <a:spcBef>
                <a:spcPts val="375"/>
              </a:spcBef>
              <a:spcAft>
                <a:spcPts val="0"/>
              </a:spcAft>
              <a:buClr>
                <a:schemeClr val="dk1"/>
              </a:buClr>
              <a:buSzPts val="1600"/>
              <a:buFont typeface="Arial"/>
              <a:buNone/>
              <a:defRPr sz="1200" b="1" i="0" u="none" strike="noStrike" cap="none">
                <a:solidFill>
                  <a:schemeClr val="dk1"/>
                </a:solidFill>
                <a:latin typeface="Calibri"/>
                <a:ea typeface="Calibri"/>
                <a:cs typeface="Calibri"/>
                <a:sym typeface="Calibri"/>
              </a:defRPr>
            </a:lvl5pPr>
            <a:lvl6pPr marL="2057400" marR="0" lvl="5" indent="-171450" algn="l" rtl="0">
              <a:lnSpc>
                <a:spcPct val="90000"/>
              </a:lnSpc>
              <a:spcBef>
                <a:spcPts val="375"/>
              </a:spcBef>
              <a:spcAft>
                <a:spcPts val="0"/>
              </a:spcAft>
              <a:buClr>
                <a:schemeClr val="dk1"/>
              </a:buClr>
              <a:buSzPts val="1600"/>
              <a:buFont typeface="Arial"/>
              <a:buNone/>
              <a:defRPr sz="1200" b="1" i="0" u="none" strike="noStrike" cap="none">
                <a:solidFill>
                  <a:schemeClr val="dk1"/>
                </a:solidFill>
                <a:latin typeface="Calibri"/>
                <a:ea typeface="Calibri"/>
                <a:cs typeface="Calibri"/>
                <a:sym typeface="Calibri"/>
              </a:defRPr>
            </a:lvl6pPr>
            <a:lvl7pPr marL="2400300" marR="0" lvl="6" indent="-171450" algn="l" rtl="0">
              <a:lnSpc>
                <a:spcPct val="90000"/>
              </a:lnSpc>
              <a:spcBef>
                <a:spcPts val="375"/>
              </a:spcBef>
              <a:spcAft>
                <a:spcPts val="0"/>
              </a:spcAft>
              <a:buClr>
                <a:schemeClr val="dk1"/>
              </a:buClr>
              <a:buSzPts val="1600"/>
              <a:buFont typeface="Arial"/>
              <a:buNone/>
              <a:defRPr sz="1200" b="1" i="0" u="none" strike="noStrike" cap="none">
                <a:solidFill>
                  <a:schemeClr val="dk1"/>
                </a:solidFill>
                <a:latin typeface="Calibri"/>
                <a:ea typeface="Calibri"/>
                <a:cs typeface="Calibri"/>
                <a:sym typeface="Calibri"/>
              </a:defRPr>
            </a:lvl7pPr>
            <a:lvl8pPr marL="2743200" marR="0" lvl="7" indent="-171450" algn="l" rtl="0">
              <a:lnSpc>
                <a:spcPct val="90000"/>
              </a:lnSpc>
              <a:spcBef>
                <a:spcPts val="375"/>
              </a:spcBef>
              <a:spcAft>
                <a:spcPts val="0"/>
              </a:spcAft>
              <a:buClr>
                <a:schemeClr val="dk1"/>
              </a:buClr>
              <a:buSzPts val="1600"/>
              <a:buFont typeface="Arial"/>
              <a:buNone/>
              <a:defRPr sz="1200" b="1" i="0" u="none" strike="noStrike" cap="none">
                <a:solidFill>
                  <a:schemeClr val="dk1"/>
                </a:solidFill>
                <a:latin typeface="Calibri"/>
                <a:ea typeface="Calibri"/>
                <a:cs typeface="Calibri"/>
                <a:sym typeface="Calibri"/>
              </a:defRPr>
            </a:lvl8pPr>
            <a:lvl9pPr marL="3086100" marR="0" lvl="8" indent="-171450" algn="l" rtl="0">
              <a:lnSpc>
                <a:spcPct val="90000"/>
              </a:lnSpc>
              <a:spcBef>
                <a:spcPts val="375"/>
              </a:spcBef>
              <a:spcAft>
                <a:spcPts val="0"/>
              </a:spcAft>
              <a:buClr>
                <a:schemeClr val="dk1"/>
              </a:buClr>
              <a:buSzPts val="1600"/>
              <a:buFont typeface="Arial"/>
              <a:buNone/>
              <a:defRPr sz="1200" b="1" i="0" u="none" strike="noStrike" cap="none">
                <a:solidFill>
                  <a:schemeClr val="dk1"/>
                </a:solidFill>
                <a:latin typeface="Calibri"/>
                <a:ea typeface="Calibri"/>
                <a:cs typeface="Calibri"/>
                <a:sym typeface="Calibri"/>
              </a:defRPr>
            </a:lvl9pPr>
          </a:lstStyle>
          <a:p>
            <a:endParaRPr/>
          </a:p>
        </p:txBody>
      </p:sp>
      <p:sp>
        <p:nvSpPr>
          <p:cNvPr id="114" name="Google Shape;114;p18"/>
          <p:cNvSpPr txBox="1">
            <a:spLocks noGrp="1"/>
          </p:cNvSpPr>
          <p:nvPr>
            <p:ph type="body" idx="2"/>
          </p:nvPr>
        </p:nvSpPr>
        <p:spPr>
          <a:xfrm>
            <a:off x="629842" y="2505075"/>
            <a:ext cx="3868200" cy="3684600"/>
          </a:xfrm>
          <a:prstGeom prst="rect">
            <a:avLst/>
          </a:prstGeom>
          <a:noFill/>
          <a:ln>
            <a:noFill/>
          </a:ln>
        </p:spPr>
        <p:txBody>
          <a:bodyPr spcFirstLastPara="1" wrap="square" lIns="91425" tIns="91425" rIns="91425" bIns="91425"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alibri"/>
                <a:ea typeface="Calibri"/>
                <a:cs typeface="Calibri"/>
                <a:sym typeface="Calibri"/>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alibri"/>
                <a:ea typeface="Calibri"/>
                <a:cs typeface="Calibri"/>
                <a:sym typeface="Calibri"/>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15" name="Google Shape;115;p18"/>
          <p:cNvSpPr txBox="1">
            <a:spLocks noGrp="1"/>
          </p:cNvSpPr>
          <p:nvPr>
            <p:ph type="body" idx="3"/>
          </p:nvPr>
        </p:nvSpPr>
        <p:spPr>
          <a:xfrm>
            <a:off x="4629150" y="1681163"/>
            <a:ext cx="3887325" cy="823800"/>
          </a:xfrm>
          <a:prstGeom prst="rect">
            <a:avLst/>
          </a:prstGeom>
          <a:noFill/>
          <a:ln>
            <a:noFill/>
          </a:ln>
        </p:spPr>
        <p:txBody>
          <a:bodyPr spcFirstLastPara="1" wrap="square" lIns="91425" tIns="91425" rIns="91425" bIns="91425" anchor="b" anchorCtr="0"/>
          <a:lstStyle>
            <a:lvl1pPr marL="342900" marR="0" lvl="0" indent="-171450" algn="l" rtl="0">
              <a:lnSpc>
                <a:spcPct val="90000"/>
              </a:lnSpc>
              <a:spcBef>
                <a:spcPts val="750"/>
              </a:spcBef>
              <a:spcAft>
                <a:spcPts val="0"/>
              </a:spcAft>
              <a:buClr>
                <a:schemeClr val="dk1"/>
              </a:buClr>
              <a:buSzPts val="2400"/>
              <a:buFont typeface="Arial"/>
              <a:buNone/>
              <a:defRPr sz="1800" b="1" i="0" u="none" strike="noStrike" cap="none">
                <a:solidFill>
                  <a:schemeClr val="dk1"/>
                </a:solidFill>
                <a:latin typeface="Calibri"/>
                <a:ea typeface="Calibri"/>
                <a:cs typeface="Calibri"/>
                <a:sym typeface="Calibri"/>
              </a:defRPr>
            </a:lvl1pPr>
            <a:lvl2pPr marL="685800" marR="0" lvl="1" indent="-171450" algn="l" rtl="0">
              <a:lnSpc>
                <a:spcPct val="90000"/>
              </a:lnSpc>
              <a:spcBef>
                <a:spcPts val="375"/>
              </a:spcBef>
              <a:spcAft>
                <a:spcPts val="0"/>
              </a:spcAft>
              <a:buClr>
                <a:schemeClr val="dk1"/>
              </a:buClr>
              <a:buSzPts val="2000"/>
              <a:buFont typeface="Arial"/>
              <a:buNone/>
              <a:defRPr sz="1500" b="1" i="0" u="none" strike="noStrike" cap="none">
                <a:solidFill>
                  <a:schemeClr val="dk1"/>
                </a:solidFill>
                <a:latin typeface="Calibri"/>
                <a:ea typeface="Calibri"/>
                <a:cs typeface="Calibri"/>
                <a:sym typeface="Calibri"/>
              </a:defRPr>
            </a:lvl2pPr>
            <a:lvl3pPr marL="1028700" marR="0" lvl="2" indent="-171450" algn="l" rtl="0">
              <a:lnSpc>
                <a:spcPct val="90000"/>
              </a:lnSpc>
              <a:spcBef>
                <a:spcPts val="375"/>
              </a:spcBef>
              <a:spcAft>
                <a:spcPts val="0"/>
              </a:spcAft>
              <a:buClr>
                <a:schemeClr val="dk1"/>
              </a:buClr>
              <a:buSzPts val="1800"/>
              <a:buFont typeface="Arial"/>
              <a:buNone/>
              <a:defRPr sz="1350" b="1" i="0" u="none" strike="noStrike" cap="none">
                <a:solidFill>
                  <a:schemeClr val="dk1"/>
                </a:solidFill>
                <a:latin typeface="Calibri"/>
                <a:ea typeface="Calibri"/>
                <a:cs typeface="Calibri"/>
                <a:sym typeface="Calibri"/>
              </a:defRPr>
            </a:lvl3pPr>
            <a:lvl4pPr marL="1371600" marR="0" lvl="3" indent="-171450" algn="l" rtl="0">
              <a:lnSpc>
                <a:spcPct val="90000"/>
              </a:lnSpc>
              <a:spcBef>
                <a:spcPts val="375"/>
              </a:spcBef>
              <a:spcAft>
                <a:spcPts val="0"/>
              </a:spcAft>
              <a:buClr>
                <a:schemeClr val="dk1"/>
              </a:buClr>
              <a:buSzPts val="1600"/>
              <a:buFont typeface="Arial"/>
              <a:buNone/>
              <a:defRPr sz="1200" b="1" i="0" u="none" strike="noStrike" cap="none">
                <a:solidFill>
                  <a:schemeClr val="dk1"/>
                </a:solidFill>
                <a:latin typeface="Calibri"/>
                <a:ea typeface="Calibri"/>
                <a:cs typeface="Calibri"/>
                <a:sym typeface="Calibri"/>
              </a:defRPr>
            </a:lvl4pPr>
            <a:lvl5pPr marL="1714500" marR="0" lvl="4" indent="-171450" algn="l" rtl="0">
              <a:lnSpc>
                <a:spcPct val="90000"/>
              </a:lnSpc>
              <a:spcBef>
                <a:spcPts val="375"/>
              </a:spcBef>
              <a:spcAft>
                <a:spcPts val="0"/>
              </a:spcAft>
              <a:buClr>
                <a:schemeClr val="dk1"/>
              </a:buClr>
              <a:buSzPts val="1600"/>
              <a:buFont typeface="Arial"/>
              <a:buNone/>
              <a:defRPr sz="1200" b="1" i="0" u="none" strike="noStrike" cap="none">
                <a:solidFill>
                  <a:schemeClr val="dk1"/>
                </a:solidFill>
                <a:latin typeface="Calibri"/>
                <a:ea typeface="Calibri"/>
                <a:cs typeface="Calibri"/>
                <a:sym typeface="Calibri"/>
              </a:defRPr>
            </a:lvl5pPr>
            <a:lvl6pPr marL="2057400" marR="0" lvl="5" indent="-171450" algn="l" rtl="0">
              <a:lnSpc>
                <a:spcPct val="90000"/>
              </a:lnSpc>
              <a:spcBef>
                <a:spcPts val="375"/>
              </a:spcBef>
              <a:spcAft>
                <a:spcPts val="0"/>
              </a:spcAft>
              <a:buClr>
                <a:schemeClr val="dk1"/>
              </a:buClr>
              <a:buSzPts val="1600"/>
              <a:buFont typeface="Arial"/>
              <a:buNone/>
              <a:defRPr sz="1200" b="1" i="0" u="none" strike="noStrike" cap="none">
                <a:solidFill>
                  <a:schemeClr val="dk1"/>
                </a:solidFill>
                <a:latin typeface="Calibri"/>
                <a:ea typeface="Calibri"/>
                <a:cs typeface="Calibri"/>
                <a:sym typeface="Calibri"/>
              </a:defRPr>
            </a:lvl6pPr>
            <a:lvl7pPr marL="2400300" marR="0" lvl="6" indent="-171450" algn="l" rtl="0">
              <a:lnSpc>
                <a:spcPct val="90000"/>
              </a:lnSpc>
              <a:spcBef>
                <a:spcPts val="375"/>
              </a:spcBef>
              <a:spcAft>
                <a:spcPts val="0"/>
              </a:spcAft>
              <a:buClr>
                <a:schemeClr val="dk1"/>
              </a:buClr>
              <a:buSzPts val="1600"/>
              <a:buFont typeface="Arial"/>
              <a:buNone/>
              <a:defRPr sz="1200" b="1" i="0" u="none" strike="noStrike" cap="none">
                <a:solidFill>
                  <a:schemeClr val="dk1"/>
                </a:solidFill>
                <a:latin typeface="Calibri"/>
                <a:ea typeface="Calibri"/>
                <a:cs typeface="Calibri"/>
                <a:sym typeface="Calibri"/>
              </a:defRPr>
            </a:lvl7pPr>
            <a:lvl8pPr marL="2743200" marR="0" lvl="7" indent="-171450" algn="l" rtl="0">
              <a:lnSpc>
                <a:spcPct val="90000"/>
              </a:lnSpc>
              <a:spcBef>
                <a:spcPts val="375"/>
              </a:spcBef>
              <a:spcAft>
                <a:spcPts val="0"/>
              </a:spcAft>
              <a:buClr>
                <a:schemeClr val="dk1"/>
              </a:buClr>
              <a:buSzPts val="1600"/>
              <a:buFont typeface="Arial"/>
              <a:buNone/>
              <a:defRPr sz="1200" b="1" i="0" u="none" strike="noStrike" cap="none">
                <a:solidFill>
                  <a:schemeClr val="dk1"/>
                </a:solidFill>
                <a:latin typeface="Calibri"/>
                <a:ea typeface="Calibri"/>
                <a:cs typeface="Calibri"/>
                <a:sym typeface="Calibri"/>
              </a:defRPr>
            </a:lvl8pPr>
            <a:lvl9pPr marL="3086100" marR="0" lvl="8" indent="-171450" algn="l" rtl="0">
              <a:lnSpc>
                <a:spcPct val="90000"/>
              </a:lnSpc>
              <a:spcBef>
                <a:spcPts val="375"/>
              </a:spcBef>
              <a:spcAft>
                <a:spcPts val="0"/>
              </a:spcAft>
              <a:buClr>
                <a:schemeClr val="dk1"/>
              </a:buClr>
              <a:buSzPts val="1600"/>
              <a:buFont typeface="Arial"/>
              <a:buNone/>
              <a:defRPr sz="1200" b="1" i="0" u="none" strike="noStrike" cap="none">
                <a:solidFill>
                  <a:schemeClr val="dk1"/>
                </a:solidFill>
                <a:latin typeface="Calibri"/>
                <a:ea typeface="Calibri"/>
                <a:cs typeface="Calibri"/>
                <a:sym typeface="Calibri"/>
              </a:defRPr>
            </a:lvl9pPr>
          </a:lstStyle>
          <a:p>
            <a:endParaRPr/>
          </a:p>
        </p:txBody>
      </p:sp>
      <p:sp>
        <p:nvSpPr>
          <p:cNvPr id="116" name="Google Shape;116;p18"/>
          <p:cNvSpPr txBox="1">
            <a:spLocks noGrp="1"/>
          </p:cNvSpPr>
          <p:nvPr>
            <p:ph type="body" idx="4"/>
          </p:nvPr>
        </p:nvSpPr>
        <p:spPr>
          <a:xfrm>
            <a:off x="4629150" y="2505075"/>
            <a:ext cx="3887325" cy="3684600"/>
          </a:xfrm>
          <a:prstGeom prst="rect">
            <a:avLst/>
          </a:prstGeom>
          <a:noFill/>
          <a:ln>
            <a:noFill/>
          </a:ln>
        </p:spPr>
        <p:txBody>
          <a:bodyPr spcFirstLastPara="1" wrap="square" lIns="91425" tIns="91425" rIns="91425" bIns="91425"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alibri"/>
                <a:ea typeface="Calibri"/>
                <a:cs typeface="Calibri"/>
                <a:sym typeface="Calibri"/>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alibri"/>
                <a:ea typeface="Calibri"/>
                <a:cs typeface="Calibri"/>
                <a:sym typeface="Calibri"/>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17" name="Google Shape;117;p18"/>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18" name="Google Shape;118;p18"/>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19" name="Google Shape;119;p18"/>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s-ES" smtClean="0"/>
              <a:pPr/>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0"/>
        <p:cNvGrpSpPr/>
        <p:nvPr/>
      </p:nvGrpSpPr>
      <p:grpSpPr>
        <a:xfrm>
          <a:off x="0" y="0"/>
          <a:ext cx="0" cy="0"/>
          <a:chOff x="0" y="0"/>
          <a:chExt cx="0" cy="0"/>
        </a:xfrm>
      </p:grpSpPr>
      <p:sp>
        <p:nvSpPr>
          <p:cNvPr id="121" name="Google Shape;121;p19"/>
          <p:cNvSpPr txBox="1">
            <a:spLocks noGrp="1"/>
          </p:cNvSpPr>
          <p:nvPr>
            <p:ph type="title"/>
          </p:nvPr>
        </p:nvSpPr>
        <p:spPr>
          <a:xfrm>
            <a:off x="628650" y="365126"/>
            <a:ext cx="7886700" cy="1325700"/>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endParaRPr/>
          </a:p>
        </p:txBody>
      </p:sp>
      <p:sp>
        <p:nvSpPr>
          <p:cNvPr id="122" name="Google Shape;122;p19"/>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23" name="Google Shape;123;p19"/>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24" name="Google Shape;124;p19"/>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s-ES" smtClean="0"/>
              <a:pPr/>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5"/>
        <p:cNvGrpSpPr/>
        <p:nvPr/>
      </p:nvGrpSpPr>
      <p:grpSpPr>
        <a:xfrm>
          <a:off x="0" y="0"/>
          <a:ext cx="0" cy="0"/>
          <a:chOff x="0" y="0"/>
          <a:chExt cx="0" cy="0"/>
        </a:xfrm>
      </p:grpSpPr>
      <p:sp>
        <p:nvSpPr>
          <p:cNvPr id="126" name="Google Shape;126;p20"/>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27" name="Google Shape;127;p20"/>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28" name="Google Shape;128;p20"/>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s-ES" smtClean="0"/>
              <a:pPr/>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29"/>
        <p:cNvGrpSpPr/>
        <p:nvPr/>
      </p:nvGrpSpPr>
      <p:grpSpPr>
        <a:xfrm>
          <a:off x="0" y="0"/>
          <a:ext cx="0" cy="0"/>
          <a:chOff x="0" y="0"/>
          <a:chExt cx="0" cy="0"/>
        </a:xfrm>
      </p:grpSpPr>
      <p:sp>
        <p:nvSpPr>
          <p:cNvPr id="130" name="Google Shape;130;p21"/>
          <p:cNvSpPr txBox="1">
            <a:spLocks noGrp="1"/>
          </p:cNvSpPr>
          <p:nvPr>
            <p:ph type="title"/>
          </p:nvPr>
        </p:nvSpPr>
        <p:spPr>
          <a:xfrm>
            <a:off x="629841" y="457200"/>
            <a:ext cx="2949300" cy="1600200"/>
          </a:xfrm>
          <a:prstGeom prst="rect">
            <a:avLst/>
          </a:prstGeom>
          <a:noFill/>
          <a:ln>
            <a:noFill/>
          </a:ln>
        </p:spPr>
        <p:txBody>
          <a:bodyPr spcFirstLastPara="1" wrap="square" lIns="91425" tIns="91425" rIns="91425" bIns="91425" anchor="b" anchorCtr="0"/>
          <a:lstStyle>
            <a:lvl1pPr marR="0" lvl="0" algn="l" rtl="0">
              <a:lnSpc>
                <a:spcPct val="90000"/>
              </a:lnSpc>
              <a:spcBef>
                <a:spcPts val="0"/>
              </a:spcBef>
              <a:spcAft>
                <a:spcPts val="0"/>
              </a:spcAft>
              <a:buClr>
                <a:schemeClr val="dk1"/>
              </a:buClr>
              <a:buSzPts val="3200"/>
              <a:buFont typeface="Calibri"/>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endParaRPr/>
          </a:p>
        </p:txBody>
      </p:sp>
      <p:sp>
        <p:nvSpPr>
          <p:cNvPr id="131" name="Google Shape;131;p21"/>
          <p:cNvSpPr txBox="1">
            <a:spLocks noGrp="1"/>
          </p:cNvSpPr>
          <p:nvPr>
            <p:ph type="body" idx="1"/>
          </p:nvPr>
        </p:nvSpPr>
        <p:spPr>
          <a:xfrm>
            <a:off x="3887391" y="987426"/>
            <a:ext cx="4629375" cy="4873500"/>
          </a:xfrm>
          <a:prstGeom prst="rect">
            <a:avLst/>
          </a:prstGeom>
          <a:noFill/>
          <a:ln>
            <a:noFill/>
          </a:ln>
        </p:spPr>
        <p:txBody>
          <a:bodyPr spcFirstLastPara="1" wrap="square" lIns="91425" tIns="91425" rIns="91425" bIns="91425" anchor="t" anchorCtr="0"/>
          <a:lstStyle>
            <a:lvl1pPr marL="342900" marR="0" lvl="0" indent="-323850" algn="l" rtl="0">
              <a:lnSpc>
                <a:spcPct val="90000"/>
              </a:lnSpc>
              <a:spcBef>
                <a:spcPts val="750"/>
              </a:spcBef>
              <a:spcAft>
                <a:spcPts val="0"/>
              </a:spcAft>
              <a:buClr>
                <a:schemeClr val="dk1"/>
              </a:buClr>
              <a:buSzPts val="3200"/>
              <a:buFont typeface="Arial"/>
              <a:buChar char="•"/>
              <a:defRPr sz="2400" b="0" i="0" u="none" strike="noStrike" cap="none">
                <a:solidFill>
                  <a:schemeClr val="dk1"/>
                </a:solidFill>
                <a:latin typeface="Calibri"/>
                <a:ea typeface="Calibri"/>
                <a:cs typeface="Calibri"/>
                <a:sym typeface="Calibri"/>
              </a:defRPr>
            </a:lvl1pPr>
            <a:lvl2pPr marL="685800" marR="0" lvl="1" indent="-304800" algn="l" rtl="0">
              <a:lnSpc>
                <a:spcPct val="90000"/>
              </a:lnSpc>
              <a:spcBef>
                <a:spcPts val="375"/>
              </a:spcBef>
              <a:spcAft>
                <a:spcPts val="0"/>
              </a:spcAft>
              <a:buClr>
                <a:schemeClr val="dk1"/>
              </a:buClr>
              <a:buSzPts val="2800"/>
              <a:buFont typeface="Arial"/>
              <a:buChar char="•"/>
              <a:defRPr sz="2100" b="0" i="0" u="none" strike="noStrike" cap="none">
                <a:solidFill>
                  <a:schemeClr val="dk1"/>
                </a:solidFill>
                <a:latin typeface="Calibri"/>
                <a:ea typeface="Calibri"/>
                <a:cs typeface="Calibri"/>
                <a:sym typeface="Calibri"/>
              </a:defRPr>
            </a:lvl2pPr>
            <a:lvl3pPr marL="1028700" marR="0" lvl="2"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alibri"/>
                <a:ea typeface="Calibri"/>
                <a:cs typeface="Calibri"/>
                <a:sym typeface="Calibri"/>
              </a:defRPr>
            </a:lvl3pPr>
            <a:lvl4pPr marL="1371600" marR="0" lvl="3"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4pPr>
            <a:lvl5pPr marL="1714500" marR="0" lvl="4"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5pPr>
            <a:lvl6pPr marL="2057400" marR="0" lvl="5"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6pPr>
            <a:lvl7pPr marL="2400300" marR="0" lvl="6"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7pPr>
            <a:lvl8pPr marL="2743200" marR="0" lvl="7"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8pPr>
            <a:lvl9pPr marL="3086100" marR="0" lvl="8"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9pPr>
          </a:lstStyle>
          <a:p>
            <a:endParaRPr/>
          </a:p>
        </p:txBody>
      </p:sp>
      <p:sp>
        <p:nvSpPr>
          <p:cNvPr id="132" name="Google Shape;132;p21"/>
          <p:cNvSpPr txBox="1">
            <a:spLocks noGrp="1"/>
          </p:cNvSpPr>
          <p:nvPr>
            <p:ph type="body" idx="2"/>
          </p:nvPr>
        </p:nvSpPr>
        <p:spPr>
          <a:xfrm>
            <a:off x="629841" y="2057400"/>
            <a:ext cx="2949300" cy="3811500"/>
          </a:xfrm>
          <a:prstGeom prst="rect">
            <a:avLst/>
          </a:prstGeom>
          <a:noFill/>
          <a:ln>
            <a:noFill/>
          </a:ln>
        </p:spPr>
        <p:txBody>
          <a:bodyPr spcFirstLastPara="1" wrap="square" lIns="91425" tIns="91425" rIns="91425" bIns="91425" anchor="t" anchorCtr="0"/>
          <a:lstStyle>
            <a:lvl1pPr marL="342900" marR="0" lvl="0" indent="-171450" algn="l" rtl="0">
              <a:lnSpc>
                <a:spcPct val="90000"/>
              </a:lnSpc>
              <a:spcBef>
                <a:spcPts val="750"/>
              </a:spcBef>
              <a:spcAft>
                <a:spcPts val="0"/>
              </a:spcAft>
              <a:buClr>
                <a:schemeClr val="dk1"/>
              </a:buClr>
              <a:buSzPts val="1600"/>
              <a:buFont typeface="Arial"/>
              <a:buNone/>
              <a:defRPr sz="1200" b="0" i="0" u="none" strike="noStrike" cap="none">
                <a:solidFill>
                  <a:schemeClr val="dk1"/>
                </a:solidFill>
                <a:latin typeface="Calibri"/>
                <a:ea typeface="Calibri"/>
                <a:cs typeface="Calibri"/>
                <a:sym typeface="Calibri"/>
              </a:defRPr>
            </a:lvl1pPr>
            <a:lvl2pPr marL="685800" marR="0" lvl="1" indent="-171450" algn="l" rtl="0">
              <a:lnSpc>
                <a:spcPct val="90000"/>
              </a:lnSpc>
              <a:spcBef>
                <a:spcPts val="375"/>
              </a:spcBef>
              <a:spcAft>
                <a:spcPts val="0"/>
              </a:spcAft>
              <a:buClr>
                <a:schemeClr val="dk1"/>
              </a:buClr>
              <a:buSzPts val="1400"/>
              <a:buFont typeface="Arial"/>
              <a:buNone/>
              <a:defRPr sz="1050" b="0" i="0" u="none" strike="noStrike" cap="none">
                <a:solidFill>
                  <a:schemeClr val="dk1"/>
                </a:solidFill>
                <a:latin typeface="Calibri"/>
                <a:ea typeface="Calibri"/>
                <a:cs typeface="Calibri"/>
                <a:sym typeface="Calibri"/>
              </a:defRPr>
            </a:lvl2pPr>
            <a:lvl3pPr marL="1028700" marR="0" lvl="2" indent="-171450" algn="l" rtl="0">
              <a:lnSpc>
                <a:spcPct val="90000"/>
              </a:lnSpc>
              <a:spcBef>
                <a:spcPts val="375"/>
              </a:spcBef>
              <a:spcAft>
                <a:spcPts val="0"/>
              </a:spcAft>
              <a:buClr>
                <a:schemeClr val="dk1"/>
              </a:buClr>
              <a:buSzPts val="1200"/>
              <a:buFont typeface="Arial"/>
              <a:buNone/>
              <a:defRPr sz="900" b="0" i="0" u="none" strike="noStrike" cap="none">
                <a:solidFill>
                  <a:schemeClr val="dk1"/>
                </a:solidFill>
                <a:latin typeface="Calibri"/>
                <a:ea typeface="Calibri"/>
                <a:cs typeface="Calibri"/>
                <a:sym typeface="Calibri"/>
              </a:defRPr>
            </a:lvl3pPr>
            <a:lvl4pPr marL="1371600" marR="0" lvl="3" indent="-171450" algn="l" rtl="0">
              <a:lnSpc>
                <a:spcPct val="90000"/>
              </a:lnSpc>
              <a:spcBef>
                <a:spcPts val="375"/>
              </a:spcBef>
              <a:spcAft>
                <a:spcPts val="0"/>
              </a:spcAft>
              <a:buClr>
                <a:schemeClr val="dk1"/>
              </a:buClr>
              <a:buSzPts val="1000"/>
              <a:buFont typeface="Arial"/>
              <a:buNone/>
              <a:defRPr sz="750" b="0" i="0" u="none" strike="noStrike" cap="none">
                <a:solidFill>
                  <a:schemeClr val="dk1"/>
                </a:solidFill>
                <a:latin typeface="Calibri"/>
                <a:ea typeface="Calibri"/>
                <a:cs typeface="Calibri"/>
                <a:sym typeface="Calibri"/>
              </a:defRPr>
            </a:lvl4pPr>
            <a:lvl5pPr marL="1714500" marR="0" lvl="4" indent="-171450" algn="l" rtl="0">
              <a:lnSpc>
                <a:spcPct val="90000"/>
              </a:lnSpc>
              <a:spcBef>
                <a:spcPts val="375"/>
              </a:spcBef>
              <a:spcAft>
                <a:spcPts val="0"/>
              </a:spcAft>
              <a:buClr>
                <a:schemeClr val="dk1"/>
              </a:buClr>
              <a:buSzPts val="1000"/>
              <a:buFont typeface="Arial"/>
              <a:buNone/>
              <a:defRPr sz="750" b="0" i="0" u="none" strike="noStrike" cap="none">
                <a:solidFill>
                  <a:schemeClr val="dk1"/>
                </a:solidFill>
                <a:latin typeface="Calibri"/>
                <a:ea typeface="Calibri"/>
                <a:cs typeface="Calibri"/>
                <a:sym typeface="Calibri"/>
              </a:defRPr>
            </a:lvl5pPr>
            <a:lvl6pPr marL="2057400" marR="0" lvl="5" indent="-171450" algn="l" rtl="0">
              <a:lnSpc>
                <a:spcPct val="90000"/>
              </a:lnSpc>
              <a:spcBef>
                <a:spcPts val="375"/>
              </a:spcBef>
              <a:spcAft>
                <a:spcPts val="0"/>
              </a:spcAft>
              <a:buClr>
                <a:schemeClr val="dk1"/>
              </a:buClr>
              <a:buSzPts val="1000"/>
              <a:buFont typeface="Arial"/>
              <a:buNone/>
              <a:defRPr sz="750" b="0" i="0" u="none" strike="noStrike" cap="none">
                <a:solidFill>
                  <a:schemeClr val="dk1"/>
                </a:solidFill>
                <a:latin typeface="Calibri"/>
                <a:ea typeface="Calibri"/>
                <a:cs typeface="Calibri"/>
                <a:sym typeface="Calibri"/>
              </a:defRPr>
            </a:lvl6pPr>
            <a:lvl7pPr marL="2400300" marR="0" lvl="6" indent="-171450" algn="l" rtl="0">
              <a:lnSpc>
                <a:spcPct val="90000"/>
              </a:lnSpc>
              <a:spcBef>
                <a:spcPts val="375"/>
              </a:spcBef>
              <a:spcAft>
                <a:spcPts val="0"/>
              </a:spcAft>
              <a:buClr>
                <a:schemeClr val="dk1"/>
              </a:buClr>
              <a:buSzPts val="1000"/>
              <a:buFont typeface="Arial"/>
              <a:buNone/>
              <a:defRPr sz="750" b="0" i="0" u="none" strike="noStrike" cap="none">
                <a:solidFill>
                  <a:schemeClr val="dk1"/>
                </a:solidFill>
                <a:latin typeface="Calibri"/>
                <a:ea typeface="Calibri"/>
                <a:cs typeface="Calibri"/>
                <a:sym typeface="Calibri"/>
              </a:defRPr>
            </a:lvl7pPr>
            <a:lvl8pPr marL="2743200" marR="0" lvl="7" indent="-171450" algn="l" rtl="0">
              <a:lnSpc>
                <a:spcPct val="90000"/>
              </a:lnSpc>
              <a:spcBef>
                <a:spcPts val="375"/>
              </a:spcBef>
              <a:spcAft>
                <a:spcPts val="0"/>
              </a:spcAft>
              <a:buClr>
                <a:schemeClr val="dk1"/>
              </a:buClr>
              <a:buSzPts val="1000"/>
              <a:buFont typeface="Arial"/>
              <a:buNone/>
              <a:defRPr sz="750" b="0" i="0" u="none" strike="noStrike" cap="none">
                <a:solidFill>
                  <a:schemeClr val="dk1"/>
                </a:solidFill>
                <a:latin typeface="Calibri"/>
                <a:ea typeface="Calibri"/>
                <a:cs typeface="Calibri"/>
                <a:sym typeface="Calibri"/>
              </a:defRPr>
            </a:lvl8pPr>
            <a:lvl9pPr marL="3086100" marR="0" lvl="8" indent="-171450" algn="l" rtl="0">
              <a:lnSpc>
                <a:spcPct val="90000"/>
              </a:lnSpc>
              <a:spcBef>
                <a:spcPts val="375"/>
              </a:spcBef>
              <a:spcAft>
                <a:spcPts val="0"/>
              </a:spcAft>
              <a:buClr>
                <a:schemeClr val="dk1"/>
              </a:buClr>
              <a:buSzPts val="1000"/>
              <a:buFont typeface="Arial"/>
              <a:buNone/>
              <a:defRPr sz="750" b="0" i="0" u="none" strike="noStrike" cap="none">
                <a:solidFill>
                  <a:schemeClr val="dk1"/>
                </a:solidFill>
                <a:latin typeface="Calibri"/>
                <a:ea typeface="Calibri"/>
                <a:cs typeface="Calibri"/>
                <a:sym typeface="Calibri"/>
              </a:defRPr>
            </a:lvl9pPr>
          </a:lstStyle>
          <a:p>
            <a:endParaRPr/>
          </a:p>
        </p:txBody>
      </p:sp>
      <p:sp>
        <p:nvSpPr>
          <p:cNvPr id="133" name="Google Shape;133;p21"/>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34" name="Google Shape;134;p21"/>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35" name="Google Shape;135;p21"/>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s-ES" smtClean="0"/>
              <a:pPr/>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36"/>
        <p:cNvGrpSpPr/>
        <p:nvPr/>
      </p:nvGrpSpPr>
      <p:grpSpPr>
        <a:xfrm>
          <a:off x="0" y="0"/>
          <a:ext cx="0" cy="0"/>
          <a:chOff x="0" y="0"/>
          <a:chExt cx="0" cy="0"/>
        </a:xfrm>
      </p:grpSpPr>
      <p:sp>
        <p:nvSpPr>
          <p:cNvPr id="137" name="Google Shape;137;p22"/>
          <p:cNvSpPr txBox="1">
            <a:spLocks noGrp="1"/>
          </p:cNvSpPr>
          <p:nvPr>
            <p:ph type="title"/>
          </p:nvPr>
        </p:nvSpPr>
        <p:spPr>
          <a:xfrm>
            <a:off x="629841" y="457200"/>
            <a:ext cx="2949300" cy="1600200"/>
          </a:xfrm>
          <a:prstGeom prst="rect">
            <a:avLst/>
          </a:prstGeom>
          <a:noFill/>
          <a:ln>
            <a:noFill/>
          </a:ln>
        </p:spPr>
        <p:txBody>
          <a:bodyPr spcFirstLastPara="1" wrap="square" lIns="91425" tIns="91425" rIns="91425" bIns="91425" anchor="b" anchorCtr="0"/>
          <a:lstStyle>
            <a:lvl1pPr marR="0" lvl="0" algn="l" rtl="0">
              <a:lnSpc>
                <a:spcPct val="90000"/>
              </a:lnSpc>
              <a:spcBef>
                <a:spcPts val="0"/>
              </a:spcBef>
              <a:spcAft>
                <a:spcPts val="0"/>
              </a:spcAft>
              <a:buClr>
                <a:schemeClr val="dk1"/>
              </a:buClr>
              <a:buSzPts val="3200"/>
              <a:buFont typeface="Calibri"/>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endParaRPr/>
          </a:p>
        </p:txBody>
      </p:sp>
      <p:sp>
        <p:nvSpPr>
          <p:cNvPr id="138" name="Google Shape;138;p22"/>
          <p:cNvSpPr>
            <a:spLocks noGrp="1"/>
          </p:cNvSpPr>
          <p:nvPr>
            <p:ph type="pic" idx="2"/>
          </p:nvPr>
        </p:nvSpPr>
        <p:spPr>
          <a:xfrm>
            <a:off x="3887391" y="987426"/>
            <a:ext cx="4629375" cy="4873500"/>
          </a:xfrm>
          <a:prstGeom prst="rect">
            <a:avLst/>
          </a:prstGeom>
          <a:noFill/>
          <a:ln>
            <a:noFill/>
          </a:ln>
        </p:spPr>
        <p:txBody>
          <a:bodyPr spcFirstLastPara="1" wrap="square" lIns="91425" tIns="91425" rIns="91425" bIns="91425" anchor="t" anchorCtr="0"/>
          <a:lstStyle>
            <a:lvl1pPr marR="0" lvl="0" algn="l" rtl="0">
              <a:lnSpc>
                <a:spcPct val="90000"/>
              </a:lnSpc>
              <a:spcBef>
                <a:spcPts val="750"/>
              </a:spcBef>
              <a:spcAft>
                <a:spcPts val="0"/>
              </a:spcAft>
              <a:buClr>
                <a:schemeClr val="dk1"/>
              </a:buClr>
              <a:buSzPts val="32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375"/>
              </a:spcBef>
              <a:spcAft>
                <a:spcPts val="0"/>
              </a:spcAft>
              <a:buClr>
                <a:schemeClr val="dk1"/>
              </a:buClr>
              <a:buSzPts val="28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375"/>
              </a:spcBef>
              <a:spcAft>
                <a:spcPts val="0"/>
              </a:spcAft>
              <a:buClr>
                <a:schemeClr val="dk1"/>
              </a:buClr>
              <a:buSzPts val="24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alibri"/>
                <a:ea typeface="Calibri"/>
                <a:cs typeface="Calibri"/>
                <a:sym typeface="Calibri"/>
              </a:defRPr>
            </a:lvl9pPr>
          </a:lstStyle>
          <a:p>
            <a:endParaRPr/>
          </a:p>
        </p:txBody>
      </p:sp>
      <p:sp>
        <p:nvSpPr>
          <p:cNvPr id="139" name="Google Shape;139;p22"/>
          <p:cNvSpPr txBox="1">
            <a:spLocks noGrp="1"/>
          </p:cNvSpPr>
          <p:nvPr>
            <p:ph type="body" idx="1"/>
          </p:nvPr>
        </p:nvSpPr>
        <p:spPr>
          <a:xfrm>
            <a:off x="629841" y="2057400"/>
            <a:ext cx="2949300" cy="3811500"/>
          </a:xfrm>
          <a:prstGeom prst="rect">
            <a:avLst/>
          </a:prstGeom>
          <a:noFill/>
          <a:ln>
            <a:noFill/>
          </a:ln>
        </p:spPr>
        <p:txBody>
          <a:bodyPr spcFirstLastPara="1" wrap="square" lIns="91425" tIns="91425" rIns="91425" bIns="91425" anchor="t" anchorCtr="0"/>
          <a:lstStyle>
            <a:lvl1pPr marL="342900" marR="0" lvl="0" indent="-171450" algn="l" rtl="0">
              <a:lnSpc>
                <a:spcPct val="90000"/>
              </a:lnSpc>
              <a:spcBef>
                <a:spcPts val="750"/>
              </a:spcBef>
              <a:spcAft>
                <a:spcPts val="0"/>
              </a:spcAft>
              <a:buClr>
                <a:schemeClr val="dk1"/>
              </a:buClr>
              <a:buSzPts val="1600"/>
              <a:buFont typeface="Arial"/>
              <a:buNone/>
              <a:defRPr sz="1200" b="0" i="0" u="none" strike="noStrike" cap="none">
                <a:solidFill>
                  <a:schemeClr val="dk1"/>
                </a:solidFill>
                <a:latin typeface="Calibri"/>
                <a:ea typeface="Calibri"/>
                <a:cs typeface="Calibri"/>
                <a:sym typeface="Calibri"/>
              </a:defRPr>
            </a:lvl1pPr>
            <a:lvl2pPr marL="685800" marR="0" lvl="1" indent="-171450" algn="l" rtl="0">
              <a:lnSpc>
                <a:spcPct val="90000"/>
              </a:lnSpc>
              <a:spcBef>
                <a:spcPts val="375"/>
              </a:spcBef>
              <a:spcAft>
                <a:spcPts val="0"/>
              </a:spcAft>
              <a:buClr>
                <a:schemeClr val="dk1"/>
              </a:buClr>
              <a:buSzPts val="1400"/>
              <a:buFont typeface="Arial"/>
              <a:buNone/>
              <a:defRPr sz="1050" b="0" i="0" u="none" strike="noStrike" cap="none">
                <a:solidFill>
                  <a:schemeClr val="dk1"/>
                </a:solidFill>
                <a:latin typeface="Calibri"/>
                <a:ea typeface="Calibri"/>
                <a:cs typeface="Calibri"/>
                <a:sym typeface="Calibri"/>
              </a:defRPr>
            </a:lvl2pPr>
            <a:lvl3pPr marL="1028700" marR="0" lvl="2" indent="-171450" algn="l" rtl="0">
              <a:lnSpc>
                <a:spcPct val="90000"/>
              </a:lnSpc>
              <a:spcBef>
                <a:spcPts val="375"/>
              </a:spcBef>
              <a:spcAft>
                <a:spcPts val="0"/>
              </a:spcAft>
              <a:buClr>
                <a:schemeClr val="dk1"/>
              </a:buClr>
              <a:buSzPts val="1200"/>
              <a:buFont typeface="Arial"/>
              <a:buNone/>
              <a:defRPr sz="900" b="0" i="0" u="none" strike="noStrike" cap="none">
                <a:solidFill>
                  <a:schemeClr val="dk1"/>
                </a:solidFill>
                <a:latin typeface="Calibri"/>
                <a:ea typeface="Calibri"/>
                <a:cs typeface="Calibri"/>
                <a:sym typeface="Calibri"/>
              </a:defRPr>
            </a:lvl3pPr>
            <a:lvl4pPr marL="1371600" marR="0" lvl="3" indent="-171450" algn="l" rtl="0">
              <a:lnSpc>
                <a:spcPct val="90000"/>
              </a:lnSpc>
              <a:spcBef>
                <a:spcPts val="375"/>
              </a:spcBef>
              <a:spcAft>
                <a:spcPts val="0"/>
              </a:spcAft>
              <a:buClr>
                <a:schemeClr val="dk1"/>
              </a:buClr>
              <a:buSzPts val="1000"/>
              <a:buFont typeface="Arial"/>
              <a:buNone/>
              <a:defRPr sz="750" b="0" i="0" u="none" strike="noStrike" cap="none">
                <a:solidFill>
                  <a:schemeClr val="dk1"/>
                </a:solidFill>
                <a:latin typeface="Calibri"/>
                <a:ea typeface="Calibri"/>
                <a:cs typeface="Calibri"/>
                <a:sym typeface="Calibri"/>
              </a:defRPr>
            </a:lvl4pPr>
            <a:lvl5pPr marL="1714500" marR="0" lvl="4" indent="-171450" algn="l" rtl="0">
              <a:lnSpc>
                <a:spcPct val="90000"/>
              </a:lnSpc>
              <a:spcBef>
                <a:spcPts val="375"/>
              </a:spcBef>
              <a:spcAft>
                <a:spcPts val="0"/>
              </a:spcAft>
              <a:buClr>
                <a:schemeClr val="dk1"/>
              </a:buClr>
              <a:buSzPts val="1000"/>
              <a:buFont typeface="Arial"/>
              <a:buNone/>
              <a:defRPr sz="750" b="0" i="0" u="none" strike="noStrike" cap="none">
                <a:solidFill>
                  <a:schemeClr val="dk1"/>
                </a:solidFill>
                <a:latin typeface="Calibri"/>
                <a:ea typeface="Calibri"/>
                <a:cs typeface="Calibri"/>
                <a:sym typeface="Calibri"/>
              </a:defRPr>
            </a:lvl5pPr>
            <a:lvl6pPr marL="2057400" marR="0" lvl="5" indent="-171450" algn="l" rtl="0">
              <a:lnSpc>
                <a:spcPct val="90000"/>
              </a:lnSpc>
              <a:spcBef>
                <a:spcPts val="375"/>
              </a:spcBef>
              <a:spcAft>
                <a:spcPts val="0"/>
              </a:spcAft>
              <a:buClr>
                <a:schemeClr val="dk1"/>
              </a:buClr>
              <a:buSzPts val="1000"/>
              <a:buFont typeface="Arial"/>
              <a:buNone/>
              <a:defRPr sz="750" b="0" i="0" u="none" strike="noStrike" cap="none">
                <a:solidFill>
                  <a:schemeClr val="dk1"/>
                </a:solidFill>
                <a:latin typeface="Calibri"/>
                <a:ea typeface="Calibri"/>
                <a:cs typeface="Calibri"/>
                <a:sym typeface="Calibri"/>
              </a:defRPr>
            </a:lvl6pPr>
            <a:lvl7pPr marL="2400300" marR="0" lvl="6" indent="-171450" algn="l" rtl="0">
              <a:lnSpc>
                <a:spcPct val="90000"/>
              </a:lnSpc>
              <a:spcBef>
                <a:spcPts val="375"/>
              </a:spcBef>
              <a:spcAft>
                <a:spcPts val="0"/>
              </a:spcAft>
              <a:buClr>
                <a:schemeClr val="dk1"/>
              </a:buClr>
              <a:buSzPts val="1000"/>
              <a:buFont typeface="Arial"/>
              <a:buNone/>
              <a:defRPr sz="750" b="0" i="0" u="none" strike="noStrike" cap="none">
                <a:solidFill>
                  <a:schemeClr val="dk1"/>
                </a:solidFill>
                <a:latin typeface="Calibri"/>
                <a:ea typeface="Calibri"/>
                <a:cs typeface="Calibri"/>
                <a:sym typeface="Calibri"/>
              </a:defRPr>
            </a:lvl7pPr>
            <a:lvl8pPr marL="2743200" marR="0" lvl="7" indent="-171450" algn="l" rtl="0">
              <a:lnSpc>
                <a:spcPct val="90000"/>
              </a:lnSpc>
              <a:spcBef>
                <a:spcPts val="375"/>
              </a:spcBef>
              <a:spcAft>
                <a:spcPts val="0"/>
              </a:spcAft>
              <a:buClr>
                <a:schemeClr val="dk1"/>
              </a:buClr>
              <a:buSzPts val="1000"/>
              <a:buFont typeface="Arial"/>
              <a:buNone/>
              <a:defRPr sz="750" b="0" i="0" u="none" strike="noStrike" cap="none">
                <a:solidFill>
                  <a:schemeClr val="dk1"/>
                </a:solidFill>
                <a:latin typeface="Calibri"/>
                <a:ea typeface="Calibri"/>
                <a:cs typeface="Calibri"/>
                <a:sym typeface="Calibri"/>
              </a:defRPr>
            </a:lvl8pPr>
            <a:lvl9pPr marL="3086100" marR="0" lvl="8" indent="-171450" algn="l" rtl="0">
              <a:lnSpc>
                <a:spcPct val="90000"/>
              </a:lnSpc>
              <a:spcBef>
                <a:spcPts val="375"/>
              </a:spcBef>
              <a:spcAft>
                <a:spcPts val="0"/>
              </a:spcAft>
              <a:buClr>
                <a:schemeClr val="dk1"/>
              </a:buClr>
              <a:buSzPts val="1000"/>
              <a:buFont typeface="Arial"/>
              <a:buNone/>
              <a:defRPr sz="750" b="0" i="0" u="none" strike="noStrike" cap="none">
                <a:solidFill>
                  <a:schemeClr val="dk1"/>
                </a:solidFill>
                <a:latin typeface="Calibri"/>
                <a:ea typeface="Calibri"/>
                <a:cs typeface="Calibri"/>
                <a:sym typeface="Calibri"/>
              </a:defRPr>
            </a:lvl9pPr>
          </a:lstStyle>
          <a:p>
            <a:endParaRPr/>
          </a:p>
        </p:txBody>
      </p:sp>
      <p:sp>
        <p:nvSpPr>
          <p:cNvPr id="140" name="Google Shape;140;p22"/>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41" name="Google Shape;141;p22"/>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142" name="Google Shape;142;p22"/>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s-ES" smtClean="0"/>
              <a:pPr/>
              <a:t>‹#›</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0"/>
        <p:cNvGrpSpPr/>
        <p:nvPr/>
      </p:nvGrpSpPr>
      <p:grpSpPr>
        <a:xfrm>
          <a:off x="0" y="0"/>
          <a:ext cx="0" cy="0"/>
          <a:chOff x="0" y="0"/>
          <a:chExt cx="0" cy="0"/>
        </a:xfrm>
      </p:grpSpPr>
      <p:sp>
        <p:nvSpPr>
          <p:cNvPr id="81" name="Google Shape;81;p13"/>
          <p:cNvSpPr txBox="1">
            <a:spLocks noGrp="1"/>
          </p:cNvSpPr>
          <p:nvPr>
            <p:ph type="title"/>
          </p:nvPr>
        </p:nvSpPr>
        <p:spPr>
          <a:xfrm>
            <a:off x="628650" y="365126"/>
            <a:ext cx="7886700" cy="1325700"/>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82" name="Google Shape;82;p13"/>
          <p:cNvSpPr txBox="1">
            <a:spLocks noGrp="1"/>
          </p:cNvSpPr>
          <p:nvPr>
            <p:ph type="body" idx="1"/>
          </p:nvPr>
        </p:nvSpPr>
        <p:spPr>
          <a:xfrm>
            <a:off x="628650" y="1825625"/>
            <a:ext cx="7886700" cy="4351200"/>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3" name="Google Shape;83;p13"/>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84" name="Google Shape;84;p13"/>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85" name="Google Shape;85;p13"/>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s-ES" smtClean="0"/>
              <a:pPr/>
              <a:t>‹#›</a:t>
            </a:fld>
            <a:endParaRPr lang="es-ES"/>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revistas.upr.edu/" TargetMode="External"/><Relationship Id="rId4" Type="http://schemas.openxmlformats.org/officeDocument/2006/relationships/hyperlink" Target="http://latindex.org/latindex/noticia?id=29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158"/>
        <p:cNvGrpSpPr/>
        <p:nvPr/>
      </p:nvGrpSpPr>
      <p:grpSpPr>
        <a:xfrm>
          <a:off x="0" y="0"/>
          <a:ext cx="0" cy="0"/>
          <a:chOff x="0" y="0"/>
          <a:chExt cx="0" cy="0"/>
        </a:xfrm>
      </p:grpSpPr>
      <p:sp>
        <p:nvSpPr>
          <p:cNvPr id="159" name="Google Shape;159;p25"/>
          <p:cNvSpPr txBox="1">
            <a:spLocks noGrp="1"/>
          </p:cNvSpPr>
          <p:nvPr>
            <p:ph type="ctrTitle"/>
          </p:nvPr>
        </p:nvSpPr>
        <p:spPr>
          <a:xfrm>
            <a:off x="300994" y="1301675"/>
            <a:ext cx="8202825" cy="1401200"/>
          </a:xfrm>
          <a:prstGeom prst="rect">
            <a:avLst/>
          </a:prstGeom>
          <a:noFill/>
          <a:ln>
            <a:noFill/>
          </a:ln>
        </p:spPr>
        <p:txBody>
          <a:bodyPr spcFirstLastPara="1" wrap="square" lIns="68569" tIns="34275" rIns="68569" bIns="34275" anchor="b" anchorCtr="0">
            <a:noAutofit/>
          </a:bodyPr>
          <a:lstStyle/>
          <a:p>
            <a:pPr algn="l"/>
            <a:r>
              <a:rPr lang="es-ES" sz="2800" dirty="0">
                <a:solidFill>
                  <a:srgbClr val="FFE599"/>
                </a:solidFill>
                <a:latin typeface="Impact"/>
                <a:ea typeface="Impact"/>
                <a:cs typeface="Impact"/>
                <a:sym typeface="Impact"/>
              </a:rPr>
              <a:t>EXPERIENCIAS Y RETOS DE LA EDICIÓN DE REVISTAS CIENTÍFICAS EN LA UNIVERSIDAD DE PUERTO RICO EN EL CONTEXTO DE LA CULTURA DIGITAL.</a:t>
            </a:r>
            <a:endParaRPr sz="2800" dirty="0">
              <a:solidFill>
                <a:srgbClr val="FFE599"/>
              </a:solidFill>
              <a:latin typeface="Impact"/>
              <a:ea typeface="Impact"/>
              <a:cs typeface="Impact"/>
              <a:sym typeface="Impact"/>
            </a:endParaRPr>
          </a:p>
        </p:txBody>
      </p:sp>
      <p:sp>
        <p:nvSpPr>
          <p:cNvPr id="160" name="Google Shape;160;p25"/>
          <p:cNvSpPr txBox="1">
            <a:spLocks noGrp="1"/>
          </p:cNvSpPr>
          <p:nvPr>
            <p:ph type="subTitle" idx="1"/>
          </p:nvPr>
        </p:nvSpPr>
        <p:spPr>
          <a:xfrm>
            <a:off x="300994" y="2963122"/>
            <a:ext cx="8382825" cy="2091674"/>
          </a:xfrm>
          <a:prstGeom prst="rect">
            <a:avLst/>
          </a:prstGeom>
          <a:noFill/>
          <a:ln>
            <a:noFill/>
          </a:ln>
        </p:spPr>
        <p:txBody>
          <a:bodyPr spcFirstLastPara="1" wrap="square" lIns="68569" tIns="34275" rIns="68569" bIns="34275" anchor="t" anchorCtr="0">
            <a:noAutofit/>
          </a:bodyPr>
          <a:lstStyle/>
          <a:p>
            <a:pPr marL="0" indent="0" algn="l">
              <a:lnSpc>
                <a:spcPct val="70000"/>
              </a:lnSpc>
              <a:buSzPts val="2220"/>
            </a:pPr>
            <a:r>
              <a:rPr lang="es-ES" dirty="0">
                <a:solidFill>
                  <a:srgbClr val="F2F2F2"/>
                </a:solidFill>
                <a:latin typeface="Arial"/>
                <a:ea typeface="Arial"/>
                <a:cs typeface="Arial"/>
                <a:sym typeface="Arial"/>
              </a:rPr>
              <a:t>Carlos Suárez Balseiro*, Mariano Maura </a:t>
            </a:r>
            <a:r>
              <a:rPr lang="es-ES" dirty="0" err="1">
                <a:solidFill>
                  <a:srgbClr val="F2F2F2"/>
                </a:solidFill>
                <a:latin typeface="Arial"/>
                <a:ea typeface="Arial"/>
                <a:cs typeface="Arial"/>
                <a:sym typeface="Arial"/>
              </a:rPr>
              <a:t>Sardó</a:t>
            </a:r>
            <a:r>
              <a:rPr lang="es-ES" dirty="0">
                <a:solidFill>
                  <a:srgbClr val="F2F2F2"/>
                </a:solidFill>
                <a:latin typeface="Arial"/>
                <a:ea typeface="Arial"/>
                <a:cs typeface="Arial"/>
                <a:sym typeface="Arial"/>
              </a:rPr>
              <a:t>*, </a:t>
            </a:r>
            <a:r>
              <a:rPr lang="es-ES" dirty="0" err="1">
                <a:solidFill>
                  <a:srgbClr val="F2F2F2"/>
                </a:solidFill>
                <a:latin typeface="Arial"/>
                <a:ea typeface="Arial"/>
                <a:cs typeface="Arial"/>
                <a:sym typeface="Arial"/>
              </a:rPr>
              <a:t>Snejanka</a:t>
            </a:r>
            <a:r>
              <a:rPr lang="es-ES" dirty="0">
                <a:solidFill>
                  <a:srgbClr val="F2F2F2"/>
                </a:solidFill>
                <a:latin typeface="Arial"/>
                <a:ea typeface="Arial"/>
                <a:cs typeface="Arial"/>
                <a:sym typeface="Arial"/>
              </a:rPr>
              <a:t> </a:t>
            </a:r>
            <a:r>
              <a:rPr lang="es-ES" dirty="0" err="1">
                <a:solidFill>
                  <a:srgbClr val="F2F2F2"/>
                </a:solidFill>
                <a:latin typeface="Arial"/>
                <a:ea typeface="Arial"/>
                <a:cs typeface="Arial"/>
                <a:sym typeface="Arial"/>
              </a:rPr>
              <a:t>Penkova</a:t>
            </a:r>
            <a:r>
              <a:rPr lang="es-ES" dirty="0" smtClean="0">
                <a:solidFill>
                  <a:srgbClr val="F2F2F2"/>
                </a:solidFill>
                <a:latin typeface="Arial"/>
                <a:ea typeface="Arial"/>
                <a:cs typeface="Arial"/>
                <a:sym typeface="Arial"/>
              </a:rPr>
              <a:t>**</a:t>
            </a:r>
            <a:endParaRPr lang="es-ES" dirty="0">
              <a:solidFill>
                <a:srgbClr val="F2F2F2"/>
              </a:solidFill>
              <a:latin typeface="Arial"/>
              <a:ea typeface="Arial"/>
              <a:cs typeface="Arial"/>
              <a:sym typeface="Arial"/>
            </a:endParaRPr>
          </a:p>
          <a:p>
            <a:pPr marL="0" indent="0" algn="l">
              <a:lnSpc>
                <a:spcPct val="70000"/>
              </a:lnSpc>
              <a:buSzPts val="2220"/>
            </a:pPr>
            <a:endParaRPr lang="es-ES" dirty="0">
              <a:solidFill>
                <a:srgbClr val="F2F2F2"/>
              </a:solidFill>
              <a:latin typeface="Arial"/>
              <a:ea typeface="Arial"/>
              <a:cs typeface="Arial"/>
              <a:sym typeface="Arial"/>
            </a:endParaRPr>
          </a:p>
          <a:p>
            <a:pPr marL="0" indent="0" algn="l">
              <a:lnSpc>
                <a:spcPct val="100000"/>
              </a:lnSpc>
              <a:buSzPts val="2220"/>
            </a:pPr>
            <a:r>
              <a:rPr lang="es-ES" dirty="0" smtClean="0">
                <a:solidFill>
                  <a:srgbClr val="F2F2F2"/>
                </a:solidFill>
                <a:latin typeface="Arial"/>
                <a:ea typeface="Arial"/>
                <a:cs typeface="Arial"/>
                <a:sym typeface="Arial"/>
              </a:rPr>
              <a:t>* Escuela </a:t>
            </a:r>
            <a:r>
              <a:rPr lang="es-ES" dirty="0">
                <a:solidFill>
                  <a:srgbClr val="F2F2F2"/>
                </a:solidFill>
                <a:latin typeface="Arial"/>
                <a:ea typeface="Arial"/>
                <a:cs typeface="Arial"/>
                <a:sym typeface="Arial"/>
              </a:rPr>
              <a:t>Graduada de Ciencias y Tecnologías de la Información (EGCTI)</a:t>
            </a:r>
            <a:br>
              <a:rPr lang="es-ES" dirty="0">
                <a:solidFill>
                  <a:srgbClr val="F2F2F2"/>
                </a:solidFill>
                <a:latin typeface="Arial"/>
                <a:ea typeface="Arial"/>
                <a:cs typeface="Arial"/>
                <a:sym typeface="Arial"/>
              </a:rPr>
            </a:br>
            <a:r>
              <a:rPr lang="es-ES" dirty="0">
                <a:solidFill>
                  <a:srgbClr val="F2F2F2"/>
                </a:solidFill>
                <a:latin typeface="Arial"/>
                <a:ea typeface="Arial"/>
                <a:cs typeface="Arial"/>
                <a:sym typeface="Arial"/>
              </a:rPr>
              <a:t>Universidad de Puerto Rico, Recinto de Río </a:t>
            </a:r>
            <a:r>
              <a:rPr lang="es-ES" dirty="0" smtClean="0">
                <a:solidFill>
                  <a:srgbClr val="F2F2F2"/>
                </a:solidFill>
                <a:latin typeface="Arial"/>
                <a:ea typeface="Arial"/>
                <a:cs typeface="Arial"/>
                <a:sym typeface="Arial"/>
              </a:rPr>
              <a:t>Piedras</a:t>
            </a:r>
            <a:endParaRPr lang="es-ES" dirty="0">
              <a:solidFill>
                <a:srgbClr val="F2F2F2"/>
              </a:solidFill>
              <a:latin typeface="Arial"/>
              <a:ea typeface="Arial"/>
              <a:cs typeface="Arial"/>
              <a:sym typeface="Arial"/>
            </a:endParaRPr>
          </a:p>
          <a:p>
            <a:pPr marL="0" indent="0" algn="l">
              <a:lnSpc>
                <a:spcPct val="100000"/>
              </a:lnSpc>
              <a:buSzPts val="2220"/>
            </a:pPr>
            <a:r>
              <a:rPr lang="es-ES" dirty="0" smtClean="0">
                <a:solidFill>
                  <a:srgbClr val="F2F2F2"/>
                </a:solidFill>
                <a:latin typeface="Arial"/>
                <a:ea typeface="Arial"/>
                <a:cs typeface="Arial"/>
                <a:sym typeface="Arial"/>
              </a:rPr>
              <a:t>** </a:t>
            </a:r>
            <a:r>
              <a:rPr lang="es-ES" dirty="0">
                <a:solidFill>
                  <a:srgbClr val="F2F2F2"/>
                </a:solidFill>
                <a:latin typeface="Arial"/>
                <a:ea typeface="Arial"/>
                <a:cs typeface="Arial"/>
                <a:sym typeface="Arial"/>
              </a:rPr>
              <a:t>Biblioteca de Administración de Empresas</a:t>
            </a:r>
            <a:br>
              <a:rPr lang="es-ES" dirty="0">
                <a:solidFill>
                  <a:srgbClr val="F2F2F2"/>
                </a:solidFill>
                <a:latin typeface="Arial"/>
                <a:ea typeface="Arial"/>
                <a:cs typeface="Arial"/>
                <a:sym typeface="Arial"/>
              </a:rPr>
            </a:br>
            <a:r>
              <a:rPr lang="es-ES" dirty="0">
                <a:solidFill>
                  <a:srgbClr val="F2F2F2"/>
                </a:solidFill>
                <a:latin typeface="Arial"/>
                <a:ea typeface="Arial"/>
                <a:cs typeface="Arial"/>
                <a:sym typeface="Arial"/>
              </a:rPr>
              <a:t>Universidad de Puerto Rico, Recinto de Río Piedras</a:t>
            </a:r>
            <a:endParaRPr dirty="0">
              <a:solidFill>
                <a:srgbClr val="F2F2F2"/>
              </a:solidFill>
              <a:latin typeface="Arial"/>
              <a:ea typeface="Arial"/>
              <a:cs typeface="Arial"/>
              <a:sym typeface="Arial"/>
            </a:endParaRPr>
          </a:p>
          <a:p>
            <a:pPr marL="0" indent="0" algn="l">
              <a:lnSpc>
                <a:spcPct val="70000"/>
              </a:lnSpc>
              <a:buSzPts val="2220"/>
            </a:pPr>
            <a:endParaRPr dirty="0">
              <a:solidFill>
                <a:srgbClr val="F2F2F2"/>
              </a:solidFill>
              <a:latin typeface="Arial"/>
              <a:ea typeface="Arial"/>
              <a:cs typeface="Arial"/>
              <a:sym typeface="Arial"/>
            </a:endParaRPr>
          </a:p>
          <a:p>
            <a:pPr marL="0" indent="0" algn="l">
              <a:lnSpc>
                <a:spcPct val="70000"/>
              </a:lnSpc>
              <a:buSzPts val="2220"/>
            </a:pPr>
            <a:endParaRPr dirty="0">
              <a:solidFill>
                <a:srgbClr val="F2F2F2"/>
              </a:solidFill>
              <a:latin typeface="Arial"/>
              <a:ea typeface="Arial"/>
              <a:cs typeface="Arial"/>
              <a:sym typeface="Arial"/>
            </a:endParaRPr>
          </a:p>
        </p:txBody>
      </p:sp>
      <p:sp>
        <p:nvSpPr>
          <p:cNvPr id="3" name="TextBox 2"/>
          <p:cNvSpPr txBox="1"/>
          <p:nvPr/>
        </p:nvSpPr>
        <p:spPr>
          <a:xfrm>
            <a:off x="300994" y="269966"/>
            <a:ext cx="7691529" cy="646331"/>
          </a:xfrm>
          <a:prstGeom prst="rect">
            <a:avLst/>
          </a:prstGeom>
          <a:noFill/>
        </p:spPr>
        <p:txBody>
          <a:bodyPr wrap="none" rtlCol="0">
            <a:spAutoFit/>
          </a:bodyPr>
          <a:lstStyle/>
          <a:p>
            <a:r>
              <a:rPr lang="es-ES" b="1" dirty="0" smtClean="0">
                <a:solidFill>
                  <a:schemeClr val="bg1"/>
                </a:solidFill>
              </a:rPr>
              <a:t>9</a:t>
            </a:r>
            <a:r>
              <a:rPr lang="es-ES" sz="1800" b="1" dirty="0" smtClean="0">
                <a:solidFill>
                  <a:schemeClr val="bg1"/>
                </a:solidFill>
              </a:rPr>
              <a:t>ª </a:t>
            </a:r>
            <a:r>
              <a:rPr lang="es-ES" sz="1800" b="1" dirty="0">
                <a:solidFill>
                  <a:schemeClr val="bg1"/>
                </a:solidFill>
              </a:rPr>
              <a:t>Conferencia internacional sobre revistas </a:t>
            </a:r>
            <a:r>
              <a:rPr lang="es-ES" sz="1800" b="1" dirty="0" smtClean="0">
                <a:solidFill>
                  <a:schemeClr val="bg1"/>
                </a:solidFill>
              </a:rPr>
              <a:t>científicas (CRECS 2019)</a:t>
            </a:r>
          </a:p>
          <a:p>
            <a:r>
              <a:rPr lang="en-US" sz="1800" b="1" dirty="0" err="1" smtClean="0">
                <a:solidFill>
                  <a:schemeClr val="bg1"/>
                </a:solidFill>
              </a:rPr>
              <a:t>Logroño</a:t>
            </a:r>
            <a:r>
              <a:rPr lang="en-US" sz="1800" b="1" dirty="0" smtClean="0">
                <a:solidFill>
                  <a:schemeClr val="bg1"/>
                </a:solidFill>
              </a:rPr>
              <a:t>, La Rioja, </a:t>
            </a:r>
            <a:r>
              <a:rPr lang="en-US" sz="1800" b="1" dirty="0" err="1" smtClean="0">
                <a:solidFill>
                  <a:schemeClr val="bg1"/>
                </a:solidFill>
              </a:rPr>
              <a:t>España</a:t>
            </a:r>
            <a:r>
              <a:rPr lang="en-US" sz="1800" b="1" dirty="0" smtClean="0">
                <a:solidFill>
                  <a:schemeClr val="bg1"/>
                </a:solidFill>
              </a:rPr>
              <a:t> 22-24 de mayo </a:t>
            </a:r>
            <a:endParaRPr lang="es-ES" sz="180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158"/>
        <p:cNvGrpSpPr/>
        <p:nvPr/>
      </p:nvGrpSpPr>
      <p:grpSpPr>
        <a:xfrm>
          <a:off x="0" y="0"/>
          <a:ext cx="0" cy="0"/>
          <a:chOff x="0" y="0"/>
          <a:chExt cx="0" cy="0"/>
        </a:xfrm>
      </p:grpSpPr>
      <p:sp>
        <p:nvSpPr>
          <p:cNvPr id="159" name="Google Shape;159;p25"/>
          <p:cNvSpPr txBox="1">
            <a:spLocks noGrp="1"/>
          </p:cNvSpPr>
          <p:nvPr>
            <p:ph type="ctrTitle"/>
          </p:nvPr>
        </p:nvSpPr>
        <p:spPr>
          <a:xfrm>
            <a:off x="300994" y="1132262"/>
            <a:ext cx="8202825" cy="1368927"/>
          </a:xfrm>
          <a:prstGeom prst="rect">
            <a:avLst/>
          </a:prstGeom>
          <a:noFill/>
          <a:ln>
            <a:noFill/>
          </a:ln>
        </p:spPr>
        <p:txBody>
          <a:bodyPr spcFirstLastPara="1" wrap="square" lIns="68569" tIns="34275" rIns="68569" bIns="34275" anchor="b" anchorCtr="0">
            <a:noAutofit/>
          </a:bodyPr>
          <a:lstStyle/>
          <a:p>
            <a:pPr algn="l"/>
            <a:r>
              <a:rPr lang="es-ES" sz="2800" dirty="0">
                <a:solidFill>
                  <a:srgbClr val="FFE599"/>
                </a:solidFill>
                <a:latin typeface="Impact"/>
                <a:ea typeface="Impact"/>
                <a:cs typeface="Impact"/>
                <a:sym typeface="Impact"/>
              </a:rPr>
              <a:t>EXPERIENCIAS Y RETOS DE LA EDICIÓN DE REVISTAS CIENTÍFICAS EN LA UNIVERSIDAD DE PUERTO RICO EN EL CONTEXTO DE LA CULTURA DIGITAL.</a:t>
            </a:r>
            <a:endParaRPr sz="2800" dirty="0">
              <a:solidFill>
                <a:srgbClr val="FFE599"/>
              </a:solidFill>
              <a:latin typeface="Impact"/>
              <a:ea typeface="Impact"/>
              <a:cs typeface="Impact"/>
              <a:sym typeface="Impact"/>
            </a:endParaRPr>
          </a:p>
        </p:txBody>
      </p:sp>
      <p:sp>
        <p:nvSpPr>
          <p:cNvPr id="160" name="Google Shape;160;p25"/>
          <p:cNvSpPr txBox="1">
            <a:spLocks noGrp="1"/>
          </p:cNvSpPr>
          <p:nvPr>
            <p:ph type="subTitle" idx="1"/>
          </p:nvPr>
        </p:nvSpPr>
        <p:spPr>
          <a:xfrm>
            <a:off x="300994" y="2614109"/>
            <a:ext cx="8638611" cy="2693094"/>
          </a:xfrm>
          <a:prstGeom prst="rect">
            <a:avLst/>
          </a:prstGeom>
          <a:noFill/>
          <a:ln>
            <a:noFill/>
          </a:ln>
        </p:spPr>
        <p:txBody>
          <a:bodyPr spcFirstLastPara="1" wrap="square" lIns="68569" tIns="34275" rIns="68569" bIns="34275" anchor="t" anchorCtr="0">
            <a:noAutofit/>
          </a:bodyPr>
          <a:lstStyle/>
          <a:p>
            <a:pPr marL="0" indent="0" algn="l">
              <a:lnSpc>
                <a:spcPct val="70000"/>
              </a:lnSpc>
              <a:buSzPts val="2220"/>
            </a:pPr>
            <a:r>
              <a:rPr lang="es-ES" sz="2000" dirty="0">
                <a:solidFill>
                  <a:srgbClr val="F2F2F2"/>
                </a:solidFill>
                <a:latin typeface="Arial"/>
                <a:ea typeface="Arial"/>
                <a:cs typeface="Arial"/>
                <a:sym typeface="Arial"/>
              </a:rPr>
              <a:t>Carlos Suárez Balseiro*, Mariano Maura </a:t>
            </a:r>
            <a:r>
              <a:rPr lang="es-ES" sz="2000" dirty="0" err="1">
                <a:solidFill>
                  <a:srgbClr val="F2F2F2"/>
                </a:solidFill>
                <a:latin typeface="Arial"/>
                <a:ea typeface="Arial"/>
                <a:cs typeface="Arial"/>
                <a:sym typeface="Arial"/>
              </a:rPr>
              <a:t>Sardó</a:t>
            </a:r>
            <a:r>
              <a:rPr lang="es-ES" sz="2000" dirty="0">
                <a:solidFill>
                  <a:srgbClr val="F2F2F2"/>
                </a:solidFill>
                <a:latin typeface="Arial"/>
                <a:ea typeface="Arial"/>
                <a:cs typeface="Arial"/>
                <a:sym typeface="Arial"/>
              </a:rPr>
              <a:t>*, </a:t>
            </a:r>
            <a:r>
              <a:rPr lang="es-ES" sz="2000" dirty="0" err="1">
                <a:solidFill>
                  <a:srgbClr val="F2F2F2"/>
                </a:solidFill>
                <a:latin typeface="Arial"/>
                <a:ea typeface="Arial"/>
                <a:cs typeface="Arial"/>
                <a:sym typeface="Arial"/>
              </a:rPr>
              <a:t>Snejanka</a:t>
            </a:r>
            <a:r>
              <a:rPr lang="es-ES" sz="2000" dirty="0">
                <a:solidFill>
                  <a:srgbClr val="F2F2F2"/>
                </a:solidFill>
                <a:latin typeface="Arial"/>
                <a:ea typeface="Arial"/>
                <a:cs typeface="Arial"/>
                <a:sym typeface="Arial"/>
              </a:rPr>
              <a:t> </a:t>
            </a:r>
            <a:r>
              <a:rPr lang="es-ES" sz="2000" dirty="0" err="1">
                <a:solidFill>
                  <a:srgbClr val="F2F2F2"/>
                </a:solidFill>
                <a:latin typeface="Arial"/>
                <a:ea typeface="Arial"/>
                <a:cs typeface="Arial"/>
                <a:sym typeface="Arial"/>
              </a:rPr>
              <a:t>Penkova</a:t>
            </a:r>
            <a:r>
              <a:rPr lang="es-ES" sz="2000" dirty="0" smtClean="0">
                <a:solidFill>
                  <a:srgbClr val="F2F2F2"/>
                </a:solidFill>
                <a:latin typeface="Arial"/>
                <a:ea typeface="Arial"/>
                <a:cs typeface="Arial"/>
                <a:sym typeface="Arial"/>
              </a:rPr>
              <a:t>**</a:t>
            </a:r>
          </a:p>
          <a:p>
            <a:pPr marL="0" indent="0" algn="l">
              <a:lnSpc>
                <a:spcPct val="70000"/>
              </a:lnSpc>
              <a:buSzPts val="2220"/>
            </a:pPr>
            <a:r>
              <a:rPr lang="en-US" sz="2000" dirty="0">
                <a:solidFill>
                  <a:srgbClr val="FFFF00"/>
                </a:solidFill>
                <a:latin typeface="Arial"/>
                <a:ea typeface="Arial"/>
                <a:cs typeface="Arial"/>
                <a:sym typeface="Arial"/>
              </a:rPr>
              <a:t>c</a:t>
            </a:r>
            <a:r>
              <a:rPr lang="en-US" sz="2000" dirty="0" smtClean="0">
                <a:solidFill>
                  <a:srgbClr val="FFFF00"/>
                </a:solidFill>
                <a:latin typeface="Arial"/>
                <a:ea typeface="Arial"/>
                <a:cs typeface="Arial"/>
                <a:sym typeface="Arial"/>
              </a:rPr>
              <a:t>arlos.suarez5@upr.edu </a:t>
            </a:r>
          </a:p>
          <a:p>
            <a:pPr marL="0" indent="0" algn="l">
              <a:lnSpc>
                <a:spcPct val="70000"/>
              </a:lnSpc>
              <a:buSzPts val="2220"/>
            </a:pPr>
            <a:r>
              <a:rPr lang="en-US" sz="2000" dirty="0" smtClean="0">
                <a:solidFill>
                  <a:srgbClr val="FFFF00"/>
                </a:solidFill>
                <a:latin typeface="Arial"/>
                <a:ea typeface="Arial"/>
                <a:cs typeface="Arial"/>
                <a:sym typeface="Arial"/>
              </a:rPr>
              <a:t>mariano.maura@upr.edu </a:t>
            </a:r>
          </a:p>
          <a:p>
            <a:pPr marL="0" indent="0" algn="l">
              <a:lnSpc>
                <a:spcPct val="70000"/>
              </a:lnSpc>
              <a:buSzPts val="2220"/>
            </a:pPr>
            <a:r>
              <a:rPr lang="en-US" sz="2000" dirty="0" smtClean="0">
                <a:solidFill>
                  <a:srgbClr val="FFFF00"/>
                </a:solidFill>
                <a:latin typeface="Arial"/>
                <a:ea typeface="Arial"/>
                <a:cs typeface="Arial"/>
                <a:sym typeface="Arial"/>
              </a:rPr>
              <a:t>snejanka.penkova@upr.edu </a:t>
            </a:r>
            <a:endParaRPr lang="es-ES" sz="2000" dirty="0">
              <a:solidFill>
                <a:srgbClr val="FFFF00"/>
              </a:solidFill>
              <a:latin typeface="Arial"/>
              <a:ea typeface="Arial"/>
              <a:cs typeface="Arial"/>
              <a:sym typeface="Arial"/>
            </a:endParaRPr>
          </a:p>
          <a:p>
            <a:pPr marL="0" indent="0" algn="l">
              <a:lnSpc>
                <a:spcPct val="100000"/>
              </a:lnSpc>
              <a:buSzPts val="2220"/>
            </a:pPr>
            <a:r>
              <a:rPr lang="es-ES" dirty="0" smtClean="0">
                <a:solidFill>
                  <a:srgbClr val="F2F2F2"/>
                </a:solidFill>
                <a:latin typeface="Arial"/>
                <a:ea typeface="Arial"/>
                <a:cs typeface="Arial"/>
                <a:sym typeface="Arial"/>
              </a:rPr>
              <a:t>Escuela </a:t>
            </a:r>
            <a:r>
              <a:rPr lang="es-ES" dirty="0">
                <a:solidFill>
                  <a:srgbClr val="F2F2F2"/>
                </a:solidFill>
                <a:latin typeface="Arial"/>
                <a:ea typeface="Arial"/>
                <a:cs typeface="Arial"/>
                <a:sym typeface="Arial"/>
              </a:rPr>
              <a:t>Graduada de Ciencias y Tecnologías de la Información (EGCTI)</a:t>
            </a:r>
            <a:br>
              <a:rPr lang="es-ES" dirty="0">
                <a:solidFill>
                  <a:srgbClr val="F2F2F2"/>
                </a:solidFill>
                <a:latin typeface="Arial"/>
                <a:ea typeface="Arial"/>
                <a:cs typeface="Arial"/>
                <a:sym typeface="Arial"/>
              </a:rPr>
            </a:br>
            <a:r>
              <a:rPr lang="es-ES" dirty="0">
                <a:solidFill>
                  <a:srgbClr val="F2F2F2"/>
                </a:solidFill>
                <a:latin typeface="Arial"/>
                <a:ea typeface="Arial"/>
                <a:cs typeface="Arial"/>
                <a:sym typeface="Arial"/>
              </a:rPr>
              <a:t>Universidad de Puerto Rico, Recinto de Río </a:t>
            </a:r>
            <a:r>
              <a:rPr lang="es-ES" dirty="0" smtClean="0">
                <a:solidFill>
                  <a:srgbClr val="F2F2F2"/>
                </a:solidFill>
                <a:latin typeface="Arial"/>
                <a:ea typeface="Arial"/>
                <a:cs typeface="Arial"/>
                <a:sym typeface="Arial"/>
              </a:rPr>
              <a:t>Piedras</a:t>
            </a:r>
            <a:endParaRPr lang="en-US" dirty="0">
              <a:solidFill>
                <a:srgbClr val="F2F2F2"/>
              </a:solidFill>
              <a:latin typeface="Arial"/>
              <a:ea typeface="Arial"/>
              <a:cs typeface="Arial"/>
              <a:sym typeface="Arial"/>
            </a:endParaRPr>
          </a:p>
          <a:p>
            <a:pPr marL="0" indent="0" algn="l">
              <a:lnSpc>
                <a:spcPct val="100000"/>
              </a:lnSpc>
              <a:buSzPts val="2220"/>
            </a:pPr>
            <a:r>
              <a:rPr lang="es-ES" dirty="0" smtClean="0">
                <a:solidFill>
                  <a:srgbClr val="F2F2F2"/>
                </a:solidFill>
                <a:latin typeface="Arial"/>
                <a:ea typeface="Arial"/>
                <a:cs typeface="Arial"/>
                <a:sym typeface="Arial"/>
              </a:rPr>
              <a:t>** </a:t>
            </a:r>
            <a:r>
              <a:rPr lang="es-ES" dirty="0">
                <a:solidFill>
                  <a:srgbClr val="F2F2F2"/>
                </a:solidFill>
                <a:latin typeface="Arial"/>
                <a:ea typeface="Arial"/>
                <a:cs typeface="Arial"/>
                <a:sym typeface="Arial"/>
              </a:rPr>
              <a:t>Biblioteca de Administración de Empresas</a:t>
            </a:r>
            <a:br>
              <a:rPr lang="es-ES" dirty="0">
                <a:solidFill>
                  <a:srgbClr val="F2F2F2"/>
                </a:solidFill>
                <a:latin typeface="Arial"/>
                <a:ea typeface="Arial"/>
                <a:cs typeface="Arial"/>
                <a:sym typeface="Arial"/>
              </a:rPr>
            </a:br>
            <a:r>
              <a:rPr lang="es-ES" dirty="0">
                <a:solidFill>
                  <a:srgbClr val="F2F2F2"/>
                </a:solidFill>
                <a:latin typeface="Arial"/>
                <a:ea typeface="Arial"/>
                <a:cs typeface="Arial"/>
                <a:sym typeface="Arial"/>
              </a:rPr>
              <a:t>Universidad de Puerto Rico, Recinto de Río Piedras</a:t>
            </a:r>
            <a:endParaRPr dirty="0">
              <a:solidFill>
                <a:srgbClr val="F2F2F2"/>
              </a:solidFill>
              <a:latin typeface="Arial"/>
              <a:ea typeface="Arial"/>
              <a:cs typeface="Arial"/>
              <a:sym typeface="Arial"/>
            </a:endParaRPr>
          </a:p>
          <a:p>
            <a:pPr marL="0" indent="0" algn="l">
              <a:lnSpc>
                <a:spcPct val="100000"/>
              </a:lnSpc>
              <a:buSzPts val="2220"/>
            </a:pPr>
            <a:endParaRPr sz="1350" dirty="0">
              <a:solidFill>
                <a:srgbClr val="F2F2F2"/>
              </a:solidFill>
              <a:latin typeface="Arial"/>
              <a:ea typeface="Arial"/>
              <a:cs typeface="Arial"/>
              <a:sym typeface="Arial"/>
            </a:endParaRPr>
          </a:p>
          <a:p>
            <a:pPr marL="0" indent="0" algn="l">
              <a:lnSpc>
                <a:spcPct val="70000"/>
              </a:lnSpc>
              <a:buSzPts val="2220"/>
            </a:pPr>
            <a:endParaRPr sz="1350" dirty="0">
              <a:solidFill>
                <a:srgbClr val="F2F2F2"/>
              </a:solidFill>
              <a:latin typeface="Arial"/>
              <a:ea typeface="Arial"/>
              <a:cs typeface="Arial"/>
              <a:sym typeface="Arial"/>
            </a:endParaRPr>
          </a:p>
        </p:txBody>
      </p:sp>
      <p:sp>
        <p:nvSpPr>
          <p:cNvPr id="3" name="TextBox 2"/>
          <p:cNvSpPr txBox="1"/>
          <p:nvPr/>
        </p:nvSpPr>
        <p:spPr>
          <a:xfrm>
            <a:off x="300994" y="269966"/>
            <a:ext cx="7720383" cy="646331"/>
          </a:xfrm>
          <a:prstGeom prst="rect">
            <a:avLst/>
          </a:prstGeom>
          <a:noFill/>
        </p:spPr>
        <p:txBody>
          <a:bodyPr wrap="none" rtlCol="0">
            <a:spAutoFit/>
          </a:bodyPr>
          <a:lstStyle/>
          <a:p>
            <a:r>
              <a:rPr lang="es-ES" sz="1800" b="1" dirty="0" smtClean="0">
                <a:solidFill>
                  <a:schemeClr val="bg1"/>
                </a:solidFill>
              </a:rPr>
              <a:t>9ª </a:t>
            </a:r>
            <a:r>
              <a:rPr lang="es-ES" sz="1800" b="1" dirty="0">
                <a:solidFill>
                  <a:schemeClr val="bg1"/>
                </a:solidFill>
              </a:rPr>
              <a:t>Conferencia internacional sobre revistas </a:t>
            </a:r>
            <a:r>
              <a:rPr lang="es-ES" sz="1800" b="1" dirty="0" smtClean="0">
                <a:solidFill>
                  <a:schemeClr val="bg1"/>
                </a:solidFill>
              </a:rPr>
              <a:t>científicas (CRECS 2019)</a:t>
            </a:r>
          </a:p>
          <a:p>
            <a:r>
              <a:rPr lang="en-US" sz="1800" b="1" dirty="0" err="1" smtClean="0">
                <a:solidFill>
                  <a:schemeClr val="bg1"/>
                </a:solidFill>
              </a:rPr>
              <a:t>Logroño</a:t>
            </a:r>
            <a:r>
              <a:rPr lang="en-US" sz="1800" b="1" dirty="0" smtClean="0">
                <a:solidFill>
                  <a:schemeClr val="bg1"/>
                </a:solidFill>
              </a:rPr>
              <a:t>, La Rioja, </a:t>
            </a:r>
            <a:r>
              <a:rPr lang="en-US" sz="1800" b="1" dirty="0" err="1" smtClean="0">
                <a:solidFill>
                  <a:schemeClr val="bg1"/>
                </a:solidFill>
              </a:rPr>
              <a:t>España</a:t>
            </a:r>
            <a:r>
              <a:rPr lang="en-US" sz="1800" b="1" dirty="0" smtClean="0">
                <a:solidFill>
                  <a:schemeClr val="bg1"/>
                </a:solidFill>
              </a:rPr>
              <a:t> 22-24 de mayo </a:t>
            </a:r>
            <a:endParaRPr lang="es-ES" sz="1800" dirty="0">
              <a:solidFill>
                <a:schemeClr val="bg1"/>
              </a:solidFill>
            </a:endParaRPr>
          </a:p>
        </p:txBody>
      </p:sp>
    </p:spTree>
    <p:extLst>
      <p:ext uri="{BB962C8B-B14F-4D97-AF65-F5344CB8AC3E}">
        <p14:creationId xmlns:p14="http://schemas.microsoft.com/office/powerpoint/2010/main" val="1162456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173"/>
        <p:cNvGrpSpPr/>
        <p:nvPr/>
      </p:nvGrpSpPr>
      <p:grpSpPr>
        <a:xfrm>
          <a:off x="0" y="0"/>
          <a:ext cx="0" cy="0"/>
          <a:chOff x="0" y="0"/>
          <a:chExt cx="0" cy="0"/>
        </a:xfrm>
      </p:grpSpPr>
      <p:sp>
        <p:nvSpPr>
          <p:cNvPr id="174" name="Google Shape;174;p27"/>
          <p:cNvSpPr txBox="1">
            <a:spLocks noGrp="1"/>
          </p:cNvSpPr>
          <p:nvPr>
            <p:ph type="title"/>
          </p:nvPr>
        </p:nvSpPr>
        <p:spPr>
          <a:prstGeom prst="rect">
            <a:avLst/>
          </a:prstGeom>
          <a:noFill/>
          <a:ln>
            <a:noFill/>
          </a:ln>
        </p:spPr>
        <p:txBody>
          <a:bodyPr spcFirstLastPara="1" wrap="square" lIns="68569" tIns="68569" rIns="68569" bIns="68569" anchor="ctr" anchorCtr="0">
            <a:noAutofit/>
          </a:bodyPr>
          <a:lstStyle/>
          <a:p>
            <a:r>
              <a:rPr lang="es-ES" dirty="0"/>
              <a:t>Objetivo</a:t>
            </a:r>
            <a:endParaRPr dirty="0"/>
          </a:p>
        </p:txBody>
      </p:sp>
      <p:sp>
        <p:nvSpPr>
          <p:cNvPr id="175" name="Google Shape;175;p27"/>
          <p:cNvSpPr txBox="1">
            <a:spLocks noGrp="1"/>
          </p:cNvSpPr>
          <p:nvPr>
            <p:ph type="body" idx="1"/>
          </p:nvPr>
        </p:nvSpPr>
        <p:spPr>
          <a:prstGeom prst="rect">
            <a:avLst/>
          </a:prstGeom>
          <a:noFill/>
          <a:ln>
            <a:noFill/>
          </a:ln>
        </p:spPr>
        <p:txBody>
          <a:bodyPr spcFirstLastPara="1" wrap="square" lIns="68569" tIns="68569" rIns="68569" bIns="68569" anchor="t" anchorCtr="0">
            <a:noAutofit/>
          </a:bodyPr>
          <a:lstStyle/>
          <a:p>
            <a:pPr marL="0" indent="0" algn="just">
              <a:buNone/>
            </a:pPr>
            <a:r>
              <a:rPr lang="es-ES" sz="2200" dirty="0"/>
              <a:t>Este trabajo tiene como objetivo estudiar el uso del formato electrónico en </a:t>
            </a:r>
            <a:r>
              <a:rPr lang="es-ES" sz="2200" dirty="0" smtClean="0"/>
              <a:t>las revistas </a:t>
            </a:r>
            <a:r>
              <a:rPr lang="es-ES" sz="2200" dirty="0"/>
              <a:t>científicas de la Universidad de Puerto Rico. </a:t>
            </a:r>
          </a:p>
          <a:p>
            <a:pPr marL="0" indent="0" algn="just">
              <a:buNone/>
            </a:pPr>
            <a:r>
              <a:rPr lang="es-ES" sz="2200" dirty="0"/>
              <a:t>De acuerdo a este objetivo, se plantean las siguientes preguntas de investigación: </a:t>
            </a:r>
          </a:p>
          <a:p>
            <a:pPr marL="0" indent="0" algn="just">
              <a:buNone/>
            </a:pPr>
            <a:endParaRPr lang="es-ES" sz="2200" dirty="0"/>
          </a:p>
          <a:p>
            <a:pPr indent="-342900" algn="just">
              <a:buFont typeface="+mj-lt"/>
              <a:buAutoNum type="arabicPeriod"/>
            </a:pPr>
            <a:r>
              <a:rPr lang="es-ES" sz="2200" dirty="0"/>
              <a:t>¿Qué cambios ha traído el uso del formato electrónico al proceso de edición de revistas científicas en la Universidad de Puerto Rico</a:t>
            </a:r>
            <a:r>
              <a:rPr lang="es-ES" sz="2200" dirty="0" smtClean="0"/>
              <a:t>?</a:t>
            </a:r>
          </a:p>
          <a:p>
            <a:pPr indent="-342900" algn="just">
              <a:buFont typeface="+mj-lt"/>
              <a:buAutoNum type="arabicPeriod"/>
            </a:pPr>
            <a:r>
              <a:rPr lang="es-ES" sz="2200" dirty="0" smtClean="0"/>
              <a:t>¿</a:t>
            </a:r>
            <a:r>
              <a:rPr lang="es-ES" sz="2200" dirty="0"/>
              <a:t>Cómo ha influido el formato electrónico en la visibilidad, el acceso y el uso de las revistas?</a:t>
            </a:r>
          </a:p>
          <a:p>
            <a:pPr marL="0" indent="0" algn="just">
              <a:buNone/>
            </a:pPr>
            <a:endParaRPr sz="2200" dirty="0"/>
          </a:p>
        </p:txBody>
      </p:sp>
      <p:sp>
        <p:nvSpPr>
          <p:cNvPr id="176" name="Google Shape;176;p27"/>
          <p:cNvSpPr txBox="1">
            <a:spLocks noGrp="1"/>
          </p:cNvSpPr>
          <p:nvPr>
            <p:ph type="sldNum" idx="12"/>
          </p:nvPr>
        </p:nvSpPr>
        <p:spPr>
          <a:prstGeom prst="rect">
            <a:avLst/>
          </a:prstGeom>
          <a:noFill/>
          <a:ln>
            <a:noFill/>
          </a:ln>
        </p:spPr>
        <p:txBody>
          <a:bodyPr spcFirstLastPara="1" wrap="square" lIns="68569" tIns="34275" rIns="68569" bIns="34275" anchor="ctr" anchorCtr="0">
            <a:noAutofit/>
          </a:bodyPr>
          <a:lstStyle/>
          <a:p>
            <a:fld id="{00000000-1234-1234-1234-123412341234}" type="slidenum">
              <a:rPr lang="es-ES"/>
              <a:pPr/>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182"/>
        <p:cNvGrpSpPr/>
        <p:nvPr/>
      </p:nvGrpSpPr>
      <p:grpSpPr>
        <a:xfrm>
          <a:off x="0" y="0"/>
          <a:ext cx="0" cy="0"/>
          <a:chOff x="0" y="0"/>
          <a:chExt cx="0" cy="0"/>
        </a:xfrm>
      </p:grpSpPr>
      <p:sp>
        <p:nvSpPr>
          <p:cNvPr id="183" name="Google Shape;183;p28"/>
          <p:cNvSpPr txBox="1">
            <a:spLocks noGrp="1"/>
          </p:cNvSpPr>
          <p:nvPr>
            <p:ph type="title"/>
          </p:nvPr>
        </p:nvSpPr>
        <p:spPr>
          <a:prstGeom prst="rect">
            <a:avLst/>
          </a:prstGeom>
          <a:noFill/>
          <a:ln>
            <a:noFill/>
          </a:ln>
        </p:spPr>
        <p:txBody>
          <a:bodyPr spcFirstLastPara="1" wrap="square" lIns="68569" tIns="68569" rIns="68569" bIns="68569" anchor="ctr" anchorCtr="0">
            <a:noAutofit/>
          </a:bodyPr>
          <a:lstStyle/>
          <a:p>
            <a:r>
              <a:rPr lang="es-ES"/>
              <a:t>Metodología</a:t>
            </a:r>
            <a:endParaRPr/>
          </a:p>
        </p:txBody>
      </p:sp>
      <p:sp>
        <p:nvSpPr>
          <p:cNvPr id="184" name="Google Shape;184;p28"/>
          <p:cNvSpPr txBox="1">
            <a:spLocks noGrp="1"/>
          </p:cNvSpPr>
          <p:nvPr>
            <p:ph type="body" idx="1"/>
          </p:nvPr>
        </p:nvSpPr>
        <p:spPr>
          <a:prstGeom prst="rect">
            <a:avLst/>
          </a:prstGeom>
          <a:noFill/>
          <a:ln>
            <a:noFill/>
          </a:ln>
        </p:spPr>
        <p:txBody>
          <a:bodyPr spcFirstLastPara="1" wrap="square" lIns="68569" tIns="68569" rIns="68569" bIns="68569" anchor="t" anchorCtr="0">
            <a:noAutofit/>
          </a:bodyPr>
          <a:lstStyle/>
          <a:p>
            <a:pPr indent="-285750" algn="just">
              <a:buSzPts val="2400"/>
            </a:pPr>
            <a:r>
              <a:rPr lang="es-ES" sz="2200" dirty="0" smtClean="0"/>
              <a:t>Trece revistas </a:t>
            </a:r>
            <a:r>
              <a:rPr lang="es-ES" sz="2200" dirty="0"/>
              <a:t>de diferentes </a:t>
            </a:r>
            <a:r>
              <a:rPr lang="es-ES" sz="2200" dirty="0" smtClean="0"/>
              <a:t>disciplinas (Ciencias </a:t>
            </a:r>
            <a:r>
              <a:rPr lang="es-ES" sz="2200" dirty="0"/>
              <a:t>de la Salud, Educación, Administración de Empresas, Administración Pública, Trabajo Social, Literatura e </a:t>
            </a:r>
            <a:r>
              <a:rPr lang="es-ES" sz="2200" dirty="0" smtClean="0"/>
              <a:t>Historia) incluidas </a:t>
            </a:r>
            <a:r>
              <a:rPr lang="es-ES" sz="2200" dirty="0"/>
              <a:t>en el </a:t>
            </a:r>
            <a:r>
              <a:rPr lang="es-ES" sz="2200" dirty="0" smtClean="0"/>
              <a:t>estudio, seleccionadas </a:t>
            </a:r>
            <a:r>
              <a:rPr lang="es-ES" sz="2200" dirty="0"/>
              <a:t>de acuerdo </a:t>
            </a:r>
            <a:r>
              <a:rPr lang="es-ES" sz="2200" dirty="0" smtClean="0"/>
              <a:t>al cumplimiento de los criterios </a:t>
            </a:r>
            <a:r>
              <a:rPr lang="es-ES" sz="2200" dirty="0"/>
              <a:t>calidad editorial (Catálogo 1.0 </a:t>
            </a:r>
            <a:r>
              <a:rPr lang="es-ES" sz="2200" dirty="0" smtClean="0"/>
              <a:t>2002-2017), la </a:t>
            </a:r>
            <a:r>
              <a:rPr lang="es-ES" sz="2200" dirty="0"/>
              <a:t>frecuencia y la periodicidad declarada y la importancia de la publicación en su </a:t>
            </a:r>
            <a:r>
              <a:rPr lang="es-ES" sz="2200" dirty="0" smtClean="0"/>
              <a:t>disciplina en </a:t>
            </a:r>
            <a:r>
              <a:rPr lang="es-ES" sz="2200" dirty="0"/>
              <a:t>Puerto Rico. </a:t>
            </a:r>
          </a:p>
          <a:p>
            <a:pPr indent="-285750" algn="just">
              <a:buSzPts val="2400"/>
            </a:pPr>
            <a:r>
              <a:rPr lang="es-ES" sz="2200" dirty="0" smtClean="0"/>
              <a:t>Técnica de recogida de datos: </a:t>
            </a:r>
            <a:r>
              <a:rPr lang="es-ES" sz="2200" dirty="0"/>
              <a:t>E</a:t>
            </a:r>
            <a:r>
              <a:rPr lang="es-ES" sz="2200" dirty="0" smtClean="0"/>
              <a:t>ntrevista </a:t>
            </a:r>
            <a:r>
              <a:rPr lang="es-ES" sz="2200" dirty="0"/>
              <a:t>estructurada </a:t>
            </a:r>
            <a:r>
              <a:rPr lang="es-ES" sz="2200" dirty="0" smtClean="0"/>
              <a:t>individual realizada a los editores </a:t>
            </a:r>
            <a:r>
              <a:rPr lang="es-ES" sz="2200" dirty="0"/>
              <a:t>de </a:t>
            </a:r>
            <a:r>
              <a:rPr lang="es-ES" sz="2200" dirty="0" smtClean="0"/>
              <a:t>las trece </a:t>
            </a:r>
            <a:r>
              <a:rPr lang="es-ES" sz="2200" dirty="0"/>
              <a:t>revistas </a:t>
            </a:r>
            <a:r>
              <a:rPr lang="es-ES" sz="2200" dirty="0" smtClean="0"/>
              <a:t>seleccionadas.</a:t>
            </a:r>
          </a:p>
        </p:txBody>
      </p:sp>
      <p:sp>
        <p:nvSpPr>
          <p:cNvPr id="185" name="Google Shape;185;p28"/>
          <p:cNvSpPr txBox="1">
            <a:spLocks noGrp="1"/>
          </p:cNvSpPr>
          <p:nvPr>
            <p:ph type="sldNum" idx="12"/>
          </p:nvPr>
        </p:nvSpPr>
        <p:spPr>
          <a:prstGeom prst="rect">
            <a:avLst/>
          </a:prstGeom>
          <a:noFill/>
          <a:ln>
            <a:noFill/>
          </a:ln>
        </p:spPr>
        <p:txBody>
          <a:bodyPr spcFirstLastPara="1" wrap="square" lIns="68569" tIns="34275" rIns="68569" bIns="34275" anchor="ctr" anchorCtr="0">
            <a:noAutofit/>
          </a:bodyPr>
          <a:lstStyle/>
          <a:p>
            <a:fld id="{00000000-1234-1234-1234-123412341234}" type="slidenum">
              <a:rPr lang="es-ES"/>
              <a:pPr/>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191"/>
        <p:cNvGrpSpPr/>
        <p:nvPr/>
      </p:nvGrpSpPr>
      <p:grpSpPr>
        <a:xfrm>
          <a:off x="0" y="0"/>
          <a:ext cx="0" cy="0"/>
          <a:chOff x="0" y="0"/>
          <a:chExt cx="0" cy="0"/>
        </a:xfrm>
      </p:grpSpPr>
      <p:sp>
        <p:nvSpPr>
          <p:cNvPr id="192" name="Google Shape;192;p29"/>
          <p:cNvSpPr txBox="1">
            <a:spLocks noGrp="1"/>
          </p:cNvSpPr>
          <p:nvPr>
            <p:ph type="title"/>
          </p:nvPr>
        </p:nvSpPr>
        <p:spPr>
          <a:prstGeom prst="rect">
            <a:avLst/>
          </a:prstGeom>
          <a:noFill/>
          <a:ln>
            <a:noFill/>
          </a:ln>
        </p:spPr>
        <p:txBody>
          <a:bodyPr spcFirstLastPara="1" wrap="square" lIns="68569" tIns="68569" rIns="68569" bIns="68569" anchor="ctr" anchorCtr="0">
            <a:noAutofit/>
          </a:bodyPr>
          <a:lstStyle/>
          <a:p>
            <a:r>
              <a:rPr lang="es-ES" dirty="0"/>
              <a:t>Resultados y </a:t>
            </a:r>
            <a:r>
              <a:rPr lang="es-ES" dirty="0" smtClean="0"/>
              <a:t>Discusión</a:t>
            </a:r>
            <a:endParaRPr dirty="0"/>
          </a:p>
        </p:txBody>
      </p:sp>
      <p:sp>
        <p:nvSpPr>
          <p:cNvPr id="193" name="Google Shape;193;p29"/>
          <p:cNvSpPr txBox="1">
            <a:spLocks noGrp="1"/>
          </p:cNvSpPr>
          <p:nvPr>
            <p:ph type="body" idx="1"/>
          </p:nvPr>
        </p:nvSpPr>
        <p:spPr>
          <a:prstGeom prst="rect">
            <a:avLst/>
          </a:prstGeom>
          <a:noFill/>
          <a:ln>
            <a:noFill/>
          </a:ln>
        </p:spPr>
        <p:txBody>
          <a:bodyPr spcFirstLastPara="1" wrap="square" lIns="68569" tIns="68569" rIns="68569" bIns="68569" anchor="t" anchorCtr="0">
            <a:noAutofit/>
          </a:bodyPr>
          <a:lstStyle/>
          <a:p>
            <a:pPr marL="57150" indent="0" algn="just">
              <a:buSzPts val="2400"/>
              <a:buNone/>
            </a:pPr>
            <a:r>
              <a:rPr lang="es-ES" sz="2200" b="1" dirty="0" smtClean="0"/>
              <a:t>Percepción </a:t>
            </a:r>
            <a:r>
              <a:rPr lang="es-ES" sz="2200" b="1" dirty="0"/>
              <a:t>de los editores en cuanto a los cambios provocados por el uso de formato electrónico en el trabajo editorial. </a:t>
            </a:r>
            <a:endParaRPr lang="es-ES" sz="2200" b="1" dirty="0" smtClean="0"/>
          </a:p>
          <a:p>
            <a:pPr indent="-285750" algn="just">
              <a:buSzPts val="2400"/>
            </a:pPr>
            <a:r>
              <a:rPr lang="es-ES" sz="2200" dirty="0" smtClean="0"/>
              <a:t>En </a:t>
            </a:r>
            <a:r>
              <a:rPr lang="es-ES" sz="2200" dirty="0"/>
              <a:t>este sentido, el consenso ha sido que, aunque hay </a:t>
            </a:r>
            <a:r>
              <a:rPr lang="es-ES" sz="2200" dirty="0" smtClean="0"/>
              <a:t>similitud </a:t>
            </a:r>
            <a:r>
              <a:rPr lang="es-ES" sz="2200" dirty="0"/>
              <a:t>con el trabajo en el formato impreso, el proceso es más ágil con el electrónico, pero se hace énfasis en que exige mayor esfuerzo, por la interactividad que supone este formato, el uso del hipertexto, la diversidad de formatos y el cambio que trae a la cultura de trabajo de las juntas editoriales. Algunos editores han afirmado que este cambio lleva a </a:t>
            </a:r>
            <a:r>
              <a:rPr lang="es-ES" sz="2200" dirty="0" err="1"/>
              <a:t>reconceptualizar</a:t>
            </a:r>
            <a:r>
              <a:rPr lang="es-ES" sz="2200" dirty="0"/>
              <a:t> la publicación y la revisión de todas sus políticas.</a:t>
            </a:r>
            <a:endParaRPr sz="2200" dirty="0"/>
          </a:p>
        </p:txBody>
      </p:sp>
      <p:sp>
        <p:nvSpPr>
          <p:cNvPr id="194" name="Google Shape;194;p29"/>
          <p:cNvSpPr txBox="1">
            <a:spLocks noGrp="1"/>
          </p:cNvSpPr>
          <p:nvPr>
            <p:ph type="sldNum" idx="12"/>
          </p:nvPr>
        </p:nvSpPr>
        <p:spPr>
          <a:prstGeom prst="rect">
            <a:avLst/>
          </a:prstGeom>
          <a:noFill/>
          <a:ln>
            <a:noFill/>
          </a:ln>
        </p:spPr>
        <p:txBody>
          <a:bodyPr spcFirstLastPara="1" wrap="square" lIns="68569" tIns="34275" rIns="68569" bIns="34275" anchor="ctr" anchorCtr="0">
            <a:noAutofit/>
          </a:bodyPr>
          <a:lstStyle/>
          <a:p>
            <a:fld id="{00000000-1234-1234-1234-123412341234}" type="slidenum">
              <a:rPr lang="es-ES"/>
              <a:pPr/>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191"/>
        <p:cNvGrpSpPr/>
        <p:nvPr/>
      </p:nvGrpSpPr>
      <p:grpSpPr>
        <a:xfrm>
          <a:off x="0" y="0"/>
          <a:ext cx="0" cy="0"/>
          <a:chOff x="0" y="0"/>
          <a:chExt cx="0" cy="0"/>
        </a:xfrm>
      </p:grpSpPr>
      <p:sp>
        <p:nvSpPr>
          <p:cNvPr id="192" name="Google Shape;192;p29"/>
          <p:cNvSpPr txBox="1">
            <a:spLocks noGrp="1"/>
          </p:cNvSpPr>
          <p:nvPr>
            <p:ph type="title"/>
          </p:nvPr>
        </p:nvSpPr>
        <p:spPr>
          <a:prstGeom prst="rect">
            <a:avLst/>
          </a:prstGeom>
          <a:noFill/>
          <a:ln>
            <a:noFill/>
          </a:ln>
        </p:spPr>
        <p:txBody>
          <a:bodyPr spcFirstLastPara="1" wrap="square" lIns="68569" tIns="68569" rIns="68569" bIns="68569" anchor="ctr" anchorCtr="0">
            <a:noAutofit/>
          </a:bodyPr>
          <a:lstStyle/>
          <a:p>
            <a:r>
              <a:rPr lang="es-ES" dirty="0"/>
              <a:t>Resultados y </a:t>
            </a:r>
            <a:r>
              <a:rPr lang="es-ES" dirty="0" smtClean="0"/>
              <a:t>Discusión</a:t>
            </a:r>
            <a:endParaRPr dirty="0"/>
          </a:p>
        </p:txBody>
      </p:sp>
      <p:sp>
        <p:nvSpPr>
          <p:cNvPr id="193" name="Google Shape;193;p29"/>
          <p:cNvSpPr txBox="1">
            <a:spLocks noGrp="1"/>
          </p:cNvSpPr>
          <p:nvPr>
            <p:ph type="body" idx="1"/>
          </p:nvPr>
        </p:nvSpPr>
        <p:spPr>
          <a:prstGeom prst="rect">
            <a:avLst/>
          </a:prstGeom>
          <a:noFill/>
          <a:ln>
            <a:noFill/>
          </a:ln>
        </p:spPr>
        <p:txBody>
          <a:bodyPr spcFirstLastPara="1" wrap="square" lIns="68569" tIns="68569" rIns="68569" bIns="68569" anchor="t" anchorCtr="0">
            <a:noAutofit/>
          </a:bodyPr>
          <a:lstStyle/>
          <a:p>
            <a:pPr marL="57150" indent="0" algn="just">
              <a:buSzPts val="2400"/>
              <a:buNone/>
            </a:pPr>
            <a:r>
              <a:rPr lang="es-ES" sz="2200" b="1" dirty="0" smtClean="0"/>
              <a:t>Influencia del formato electrónico en </a:t>
            </a:r>
            <a:r>
              <a:rPr lang="es-ES" sz="2200" b="1" dirty="0"/>
              <a:t>la visibilidad, acceso y uso de las </a:t>
            </a:r>
            <a:r>
              <a:rPr lang="es-ES" sz="2200" b="1" dirty="0" smtClean="0"/>
              <a:t>revistas</a:t>
            </a:r>
            <a:r>
              <a:rPr lang="es-ES" sz="2200" dirty="0" smtClean="0"/>
              <a:t>.</a:t>
            </a:r>
          </a:p>
          <a:p>
            <a:pPr indent="-285750" algn="just">
              <a:buSzPts val="2400"/>
            </a:pPr>
            <a:r>
              <a:rPr lang="es-ES" sz="2200" dirty="0" smtClean="0"/>
              <a:t>Los </a:t>
            </a:r>
            <a:r>
              <a:rPr lang="es-ES" sz="2200" dirty="0"/>
              <a:t>editores afirman que hay un aumento significativo en la visibilidad de la revista, que se manifiesta en el crecimiento de las consultas de los lectores, el número de artículos presentados para revisión y los ofrecimientos para servir como revisores. De igual forma, ha aumentado el número de consultas y descargas de artículos completos. </a:t>
            </a:r>
          </a:p>
          <a:p>
            <a:pPr indent="-285750" algn="just">
              <a:buSzPts val="2400"/>
            </a:pPr>
            <a:endParaRPr sz="2200" dirty="0"/>
          </a:p>
        </p:txBody>
      </p:sp>
      <p:sp>
        <p:nvSpPr>
          <p:cNvPr id="194" name="Google Shape;194;p29"/>
          <p:cNvSpPr txBox="1">
            <a:spLocks noGrp="1"/>
          </p:cNvSpPr>
          <p:nvPr>
            <p:ph type="sldNum" idx="12"/>
          </p:nvPr>
        </p:nvSpPr>
        <p:spPr>
          <a:prstGeom prst="rect">
            <a:avLst/>
          </a:prstGeom>
          <a:noFill/>
          <a:ln>
            <a:noFill/>
          </a:ln>
        </p:spPr>
        <p:txBody>
          <a:bodyPr spcFirstLastPara="1" wrap="square" lIns="68569" tIns="34275" rIns="68569" bIns="34275" anchor="ctr" anchorCtr="0">
            <a:noAutofit/>
          </a:bodyPr>
          <a:lstStyle/>
          <a:p>
            <a:fld id="{00000000-1234-1234-1234-123412341234}" type="slidenum">
              <a:rPr lang="es-ES"/>
              <a:pPr/>
              <a:t>5</a:t>
            </a:fld>
            <a:endParaRPr/>
          </a:p>
        </p:txBody>
      </p:sp>
    </p:spTree>
    <p:extLst>
      <p:ext uri="{BB962C8B-B14F-4D97-AF65-F5344CB8AC3E}">
        <p14:creationId xmlns:p14="http://schemas.microsoft.com/office/powerpoint/2010/main" val="374108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231"/>
        <p:cNvGrpSpPr/>
        <p:nvPr/>
      </p:nvGrpSpPr>
      <p:grpSpPr>
        <a:xfrm>
          <a:off x="0" y="0"/>
          <a:ext cx="0" cy="0"/>
          <a:chOff x="0" y="0"/>
          <a:chExt cx="0" cy="0"/>
        </a:xfrm>
      </p:grpSpPr>
      <p:sp>
        <p:nvSpPr>
          <p:cNvPr id="232" name="Google Shape;232;p33"/>
          <p:cNvSpPr txBox="1">
            <a:spLocks noGrp="1"/>
          </p:cNvSpPr>
          <p:nvPr>
            <p:ph type="title"/>
          </p:nvPr>
        </p:nvSpPr>
        <p:spPr>
          <a:prstGeom prst="rect">
            <a:avLst/>
          </a:prstGeom>
          <a:noFill/>
          <a:ln>
            <a:noFill/>
          </a:ln>
        </p:spPr>
        <p:txBody>
          <a:bodyPr spcFirstLastPara="1" wrap="square" lIns="68569" tIns="68569" rIns="68569" bIns="68569" anchor="ctr" anchorCtr="0">
            <a:noAutofit/>
          </a:bodyPr>
          <a:lstStyle/>
          <a:p>
            <a:r>
              <a:rPr lang="es-ES" dirty="0"/>
              <a:t>Conclusiones (preliminares)</a:t>
            </a:r>
            <a:endParaRPr dirty="0"/>
          </a:p>
        </p:txBody>
      </p:sp>
      <p:sp>
        <p:nvSpPr>
          <p:cNvPr id="233" name="Google Shape;233;p33"/>
          <p:cNvSpPr txBox="1">
            <a:spLocks noGrp="1"/>
          </p:cNvSpPr>
          <p:nvPr>
            <p:ph type="body" idx="1"/>
          </p:nvPr>
        </p:nvSpPr>
        <p:spPr>
          <a:prstGeom prst="rect">
            <a:avLst/>
          </a:prstGeom>
          <a:noFill/>
          <a:ln>
            <a:noFill/>
          </a:ln>
        </p:spPr>
        <p:txBody>
          <a:bodyPr spcFirstLastPara="1" wrap="square" lIns="68569" tIns="68569" rIns="68569" bIns="68569" anchor="t" anchorCtr="0">
            <a:noAutofit/>
          </a:bodyPr>
          <a:lstStyle/>
          <a:p>
            <a:pPr marL="85725" indent="0" algn="just">
              <a:buSzPts val="1800"/>
              <a:buNone/>
            </a:pPr>
            <a:r>
              <a:rPr lang="es-PR" sz="2200" b="1" dirty="0" smtClean="0"/>
              <a:t>Demandas sobre los servicios que ofrece la universidad a los editores.</a:t>
            </a:r>
          </a:p>
          <a:p>
            <a:pPr indent="-257175" algn="just">
              <a:buSzPts val="1800"/>
            </a:pPr>
            <a:r>
              <a:rPr lang="es-PR" sz="2200" dirty="0" smtClean="0"/>
              <a:t>Definir y establecer claramente la figura del editor en la estructura organizacional de las unidades del sistema de la UPR.</a:t>
            </a:r>
          </a:p>
          <a:p>
            <a:pPr indent="-257175" algn="just">
              <a:buSzPts val="1800"/>
            </a:pPr>
            <a:r>
              <a:rPr lang="es-PR" sz="2200" dirty="0" smtClean="0"/>
              <a:t>Fortalecer el apoyo institucional para el trabajo del editor con el formato electrónico.</a:t>
            </a:r>
          </a:p>
          <a:p>
            <a:pPr indent="-257175" algn="just">
              <a:buSzPts val="1800"/>
            </a:pPr>
            <a:r>
              <a:rPr lang="es-PR" sz="2200" dirty="0" smtClean="0"/>
              <a:t>Agilizar los procesos administrativos de la institución.</a:t>
            </a:r>
          </a:p>
          <a:p>
            <a:pPr indent="-257175" algn="just">
              <a:buSzPts val="1800"/>
            </a:pPr>
            <a:r>
              <a:rPr lang="es-PR" sz="2200" dirty="0" smtClean="0"/>
              <a:t>Aumentar la divulgación y el reconocimiento de los esfuerzos y los resultados obtenidos por los editores.</a:t>
            </a:r>
            <a:endParaRPr lang="es-PR" sz="2200" dirty="0"/>
          </a:p>
        </p:txBody>
      </p:sp>
      <p:sp>
        <p:nvSpPr>
          <p:cNvPr id="234" name="Google Shape;234;p33"/>
          <p:cNvSpPr txBox="1">
            <a:spLocks noGrp="1"/>
          </p:cNvSpPr>
          <p:nvPr>
            <p:ph type="sldNum" idx="12"/>
          </p:nvPr>
        </p:nvSpPr>
        <p:spPr>
          <a:prstGeom prst="rect">
            <a:avLst/>
          </a:prstGeom>
          <a:noFill/>
          <a:ln>
            <a:noFill/>
          </a:ln>
        </p:spPr>
        <p:txBody>
          <a:bodyPr spcFirstLastPara="1" wrap="square" lIns="68569" tIns="34275" rIns="68569" bIns="34275" anchor="ctr" anchorCtr="0">
            <a:noAutofit/>
          </a:bodyPr>
          <a:lstStyle/>
          <a:p>
            <a:fld id="{00000000-1234-1234-1234-123412341234}" type="slidenum">
              <a:rPr lang="es-ES"/>
              <a:pPr/>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231"/>
        <p:cNvGrpSpPr/>
        <p:nvPr/>
      </p:nvGrpSpPr>
      <p:grpSpPr>
        <a:xfrm>
          <a:off x="0" y="0"/>
          <a:ext cx="0" cy="0"/>
          <a:chOff x="0" y="0"/>
          <a:chExt cx="0" cy="0"/>
        </a:xfrm>
      </p:grpSpPr>
      <p:sp>
        <p:nvSpPr>
          <p:cNvPr id="232" name="Google Shape;232;p33"/>
          <p:cNvSpPr txBox="1">
            <a:spLocks noGrp="1"/>
          </p:cNvSpPr>
          <p:nvPr>
            <p:ph type="title"/>
          </p:nvPr>
        </p:nvSpPr>
        <p:spPr>
          <a:prstGeom prst="rect">
            <a:avLst/>
          </a:prstGeom>
          <a:noFill/>
          <a:ln>
            <a:noFill/>
          </a:ln>
        </p:spPr>
        <p:txBody>
          <a:bodyPr spcFirstLastPara="1" wrap="square" lIns="68569" tIns="68569" rIns="68569" bIns="68569" anchor="ctr" anchorCtr="0">
            <a:noAutofit/>
          </a:bodyPr>
          <a:lstStyle/>
          <a:p>
            <a:r>
              <a:rPr lang="es-ES" dirty="0"/>
              <a:t>Conclusiones (preliminares)</a:t>
            </a:r>
            <a:endParaRPr dirty="0"/>
          </a:p>
        </p:txBody>
      </p:sp>
      <p:sp>
        <p:nvSpPr>
          <p:cNvPr id="233" name="Google Shape;233;p33"/>
          <p:cNvSpPr txBox="1">
            <a:spLocks noGrp="1"/>
          </p:cNvSpPr>
          <p:nvPr>
            <p:ph type="body" idx="1"/>
          </p:nvPr>
        </p:nvSpPr>
        <p:spPr>
          <a:xfrm>
            <a:off x="542589" y="1006738"/>
            <a:ext cx="7886700" cy="4191000"/>
          </a:xfrm>
          <a:prstGeom prst="rect">
            <a:avLst/>
          </a:prstGeom>
          <a:noFill/>
          <a:ln>
            <a:noFill/>
          </a:ln>
        </p:spPr>
        <p:txBody>
          <a:bodyPr spcFirstLastPara="1" wrap="square" lIns="68569" tIns="68569" rIns="68569" bIns="68569" anchor="t" anchorCtr="0">
            <a:noAutofit/>
          </a:bodyPr>
          <a:lstStyle/>
          <a:p>
            <a:pPr marL="85725" indent="0" algn="just">
              <a:buSzPts val="1800"/>
              <a:buNone/>
            </a:pPr>
            <a:r>
              <a:rPr lang="es-ES" sz="2000" b="1" dirty="0" smtClean="0"/>
              <a:t>En </a:t>
            </a:r>
            <a:r>
              <a:rPr lang="es-ES" sz="2000" b="1" dirty="0"/>
              <a:t>qué sentido el estudio puede ayudar a mejorar el apoyo a los editores</a:t>
            </a:r>
            <a:r>
              <a:rPr lang="es-ES" sz="2000" dirty="0" smtClean="0"/>
              <a:t>.</a:t>
            </a:r>
          </a:p>
          <a:p>
            <a:pPr indent="-257175" algn="just">
              <a:buSzPts val="1800"/>
            </a:pPr>
            <a:r>
              <a:rPr lang="es-ES" sz="1800" dirty="0" smtClean="0"/>
              <a:t>Institucionalizar la figura del editor de revistas</a:t>
            </a:r>
            <a:r>
              <a:rPr lang="es-ES" sz="1800" dirty="0"/>
              <a:t>.</a:t>
            </a:r>
          </a:p>
          <a:p>
            <a:pPr indent="-257175" algn="just">
              <a:buSzPts val="1800"/>
            </a:pPr>
            <a:r>
              <a:rPr lang="es-ES" sz="1800" dirty="0" smtClean="0"/>
              <a:t>Convertir </a:t>
            </a:r>
            <a:r>
              <a:rPr lang="es-ES" sz="1800" dirty="0"/>
              <a:t>el Certificado del Centro </a:t>
            </a:r>
            <a:r>
              <a:rPr lang="es-ES" sz="1800" dirty="0" smtClean="0"/>
              <a:t>para la </a:t>
            </a:r>
            <a:r>
              <a:rPr lang="es-ES" sz="1800" dirty="0"/>
              <a:t>Excelencia Académica (CEA) en un requisito para los editores de revistas de la UPR.</a:t>
            </a:r>
          </a:p>
          <a:p>
            <a:pPr indent="-257175" algn="just">
              <a:buSzPts val="1800"/>
            </a:pPr>
            <a:r>
              <a:rPr lang="es-ES" sz="1800" dirty="0" smtClean="0"/>
              <a:t>Agilizar </a:t>
            </a:r>
            <a:r>
              <a:rPr lang="es-ES" sz="1800" dirty="0"/>
              <a:t>los procedimientos establecidos para obtener apoyos técnicos, incluyendo la actualización de </a:t>
            </a:r>
            <a:r>
              <a:rPr lang="es-ES" sz="1800" dirty="0" smtClean="0"/>
              <a:t>programas informáticos.</a:t>
            </a:r>
            <a:endParaRPr lang="es-ES" sz="1800" dirty="0"/>
          </a:p>
          <a:p>
            <a:pPr indent="-257175" algn="just">
              <a:buSzPts val="1800"/>
            </a:pPr>
            <a:r>
              <a:rPr lang="es-ES" sz="1800" dirty="0" smtClean="0"/>
              <a:t>Requerir </a:t>
            </a:r>
            <a:r>
              <a:rPr lang="es-ES" sz="1800" dirty="0"/>
              <a:t>el uso de </a:t>
            </a:r>
            <a:r>
              <a:rPr lang="es-ES" sz="1800" i="1" dirty="0"/>
              <a:t>Open </a:t>
            </a:r>
            <a:r>
              <a:rPr lang="es-ES" sz="1800" i="1" dirty="0" err="1"/>
              <a:t>Journal</a:t>
            </a:r>
            <a:r>
              <a:rPr lang="es-ES" sz="1800" i="1" dirty="0"/>
              <a:t> </a:t>
            </a:r>
            <a:r>
              <a:rPr lang="es-ES" sz="1800" i="1" dirty="0" err="1"/>
              <a:t>System</a:t>
            </a:r>
            <a:r>
              <a:rPr lang="es-ES" sz="1800" i="1" dirty="0"/>
              <a:t> (OJS</a:t>
            </a:r>
            <a:r>
              <a:rPr lang="es-ES" sz="1800" dirty="0"/>
              <a:t>) para todas las revistas de la UPR.</a:t>
            </a:r>
          </a:p>
          <a:p>
            <a:pPr indent="-257175" algn="just">
              <a:buSzPts val="1800"/>
            </a:pPr>
            <a:r>
              <a:rPr lang="es-ES" sz="1800" dirty="0" smtClean="0"/>
              <a:t>Proveer </a:t>
            </a:r>
            <a:r>
              <a:rPr lang="es-ES" sz="1800" dirty="0"/>
              <a:t>estudiantes de </a:t>
            </a:r>
            <a:r>
              <a:rPr lang="es-ES" sz="1800" dirty="0" smtClean="0"/>
              <a:t>práctica (becarios) </a:t>
            </a:r>
            <a:r>
              <a:rPr lang="es-ES" sz="1800" dirty="0"/>
              <a:t>que colaboren con los editores en tareas de traducción, revisión de formatos, indización, asignación de metadatos, entre otras. </a:t>
            </a:r>
          </a:p>
          <a:p>
            <a:pPr indent="-257175" algn="just">
              <a:buSzPts val="1800"/>
            </a:pPr>
            <a:r>
              <a:rPr lang="es-ES" sz="1800" dirty="0" smtClean="0"/>
              <a:t>Establecer </a:t>
            </a:r>
            <a:r>
              <a:rPr lang="es-ES" sz="1800" dirty="0"/>
              <a:t>un sistema de mercadeo de las revistas de </a:t>
            </a:r>
            <a:r>
              <a:rPr lang="es-ES" sz="1800" dirty="0" smtClean="0"/>
              <a:t>carácter </a:t>
            </a:r>
            <a:r>
              <a:rPr lang="es-ES" sz="1800" dirty="0"/>
              <a:t>centralizado, no como responsabilidad de los </a:t>
            </a:r>
            <a:r>
              <a:rPr lang="es-ES" sz="1800" dirty="0" smtClean="0"/>
              <a:t>editores individualmente.</a:t>
            </a:r>
            <a:endParaRPr lang="es-ES" sz="1800" dirty="0"/>
          </a:p>
          <a:p>
            <a:pPr indent="-257175" algn="just">
              <a:buSzPts val="1800"/>
            </a:pPr>
            <a:r>
              <a:rPr lang="es-ES" sz="1800" dirty="0" smtClean="0"/>
              <a:t>Establecer </a:t>
            </a:r>
            <a:r>
              <a:rPr lang="es-ES" sz="1800" dirty="0"/>
              <a:t>un foro electrónico que permita a los editores compartir sus experiencias.</a:t>
            </a:r>
          </a:p>
          <a:p>
            <a:pPr indent="-257175" algn="just">
              <a:buSzPts val="1800"/>
            </a:pPr>
            <a:r>
              <a:rPr lang="es-ES" sz="1800" dirty="0" smtClean="0"/>
              <a:t>Presentar </a:t>
            </a:r>
            <a:r>
              <a:rPr lang="es-ES" sz="1800" dirty="0"/>
              <a:t>los argumentos para que la institución vea a las revistas como una inversión y no como un costo.</a:t>
            </a:r>
          </a:p>
          <a:p>
            <a:pPr indent="-257175" algn="just">
              <a:buSzPts val="1800"/>
            </a:pPr>
            <a:endParaRPr lang="es-ES" sz="2000" dirty="0" smtClean="0"/>
          </a:p>
        </p:txBody>
      </p:sp>
      <p:sp>
        <p:nvSpPr>
          <p:cNvPr id="234" name="Google Shape;234;p33"/>
          <p:cNvSpPr txBox="1">
            <a:spLocks noGrp="1"/>
          </p:cNvSpPr>
          <p:nvPr>
            <p:ph type="sldNum" idx="12"/>
          </p:nvPr>
        </p:nvSpPr>
        <p:spPr>
          <a:prstGeom prst="rect">
            <a:avLst/>
          </a:prstGeom>
          <a:noFill/>
          <a:ln>
            <a:noFill/>
          </a:ln>
        </p:spPr>
        <p:txBody>
          <a:bodyPr spcFirstLastPara="1" wrap="square" lIns="68569" tIns="34275" rIns="68569" bIns="34275" anchor="ctr" anchorCtr="0">
            <a:noAutofit/>
          </a:bodyPr>
          <a:lstStyle/>
          <a:p>
            <a:fld id="{00000000-1234-1234-1234-123412341234}" type="slidenum">
              <a:rPr lang="es-ES"/>
              <a:pPr/>
              <a:t>7</a:t>
            </a:fld>
            <a:endParaRPr/>
          </a:p>
        </p:txBody>
      </p:sp>
    </p:spTree>
    <p:extLst>
      <p:ext uri="{BB962C8B-B14F-4D97-AF65-F5344CB8AC3E}">
        <p14:creationId xmlns:p14="http://schemas.microsoft.com/office/powerpoint/2010/main" val="1996393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231"/>
        <p:cNvGrpSpPr/>
        <p:nvPr/>
      </p:nvGrpSpPr>
      <p:grpSpPr>
        <a:xfrm>
          <a:off x="0" y="0"/>
          <a:ext cx="0" cy="0"/>
          <a:chOff x="0" y="0"/>
          <a:chExt cx="0" cy="0"/>
        </a:xfrm>
      </p:grpSpPr>
      <p:sp>
        <p:nvSpPr>
          <p:cNvPr id="232" name="Google Shape;232;p33"/>
          <p:cNvSpPr txBox="1">
            <a:spLocks noGrp="1"/>
          </p:cNvSpPr>
          <p:nvPr>
            <p:ph type="title"/>
          </p:nvPr>
        </p:nvSpPr>
        <p:spPr>
          <a:prstGeom prst="rect">
            <a:avLst/>
          </a:prstGeom>
          <a:noFill/>
          <a:ln>
            <a:noFill/>
          </a:ln>
        </p:spPr>
        <p:txBody>
          <a:bodyPr spcFirstLastPara="1" wrap="square" lIns="68569" tIns="68569" rIns="68569" bIns="68569" anchor="ctr" anchorCtr="0">
            <a:noAutofit/>
          </a:bodyPr>
          <a:lstStyle/>
          <a:p>
            <a:r>
              <a:rPr lang="es-ES" dirty="0"/>
              <a:t>Conclusiones (preliminares)</a:t>
            </a:r>
            <a:endParaRPr dirty="0"/>
          </a:p>
        </p:txBody>
      </p:sp>
      <p:sp>
        <p:nvSpPr>
          <p:cNvPr id="233" name="Google Shape;233;p33"/>
          <p:cNvSpPr txBox="1">
            <a:spLocks noGrp="1"/>
          </p:cNvSpPr>
          <p:nvPr>
            <p:ph type="body" idx="1"/>
          </p:nvPr>
        </p:nvSpPr>
        <p:spPr>
          <a:xfrm>
            <a:off x="647700" y="1028252"/>
            <a:ext cx="7886700" cy="4191000"/>
          </a:xfrm>
          <a:prstGeom prst="rect">
            <a:avLst/>
          </a:prstGeom>
          <a:noFill/>
          <a:ln>
            <a:noFill/>
          </a:ln>
        </p:spPr>
        <p:txBody>
          <a:bodyPr spcFirstLastPara="1" wrap="square" lIns="68569" tIns="68569" rIns="68569" bIns="68569" anchor="t" anchorCtr="0">
            <a:noAutofit/>
          </a:bodyPr>
          <a:lstStyle/>
          <a:p>
            <a:pPr marL="85725" indent="0" algn="just">
              <a:buSzPts val="1800"/>
              <a:buNone/>
            </a:pPr>
            <a:r>
              <a:rPr lang="es-PR" sz="2200" b="1" dirty="0" smtClean="0"/>
              <a:t>Retos y perspectivas de futuro de la edición de revistas, en el contexto de la UPR. </a:t>
            </a:r>
          </a:p>
          <a:p>
            <a:pPr indent="-257175" algn="just">
              <a:buSzPts val="1800"/>
            </a:pPr>
            <a:r>
              <a:rPr lang="es-PR" sz="2200" dirty="0" smtClean="0"/>
              <a:t>Lograr un mayor grado de institucionalización del esfuerzo editorial en todo el sistema UPR (apoyo a la figura del editor, formación, recursos tecnológicos estables, asistencia especializada para el trabajo en el medio electrónico).</a:t>
            </a:r>
          </a:p>
          <a:p>
            <a:pPr indent="-257175" algn="just">
              <a:buSzPts val="1800"/>
            </a:pPr>
            <a:r>
              <a:rPr lang="es-PR" sz="2200" dirty="0" smtClean="0"/>
              <a:t>Consolidar el servicio informático centralizado incluyendo el apoyo técnico con OJS.</a:t>
            </a:r>
          </a:p>
          <a:p>
            <a:pPr indent="-257175" algn="just">
              <a:buSzPts val="1800"/>
            </a:pPr>
            <a:r>
              <a:rPr lang="es-PR" sz="2200" dirty="0" smtClean="0"/>
              <a:t>Adopción general del sistema de publicación continua como política en el sistema UPR (Ej. Revista de Educación, </a:t>
            </a:r>
            <a:r>
              <a:rPr lang="es-PR" sz="2200" dirty="0" err="1" smtClean="0"/>
              <a:t>Griot</a:t>
            </a:r>
            <a:r>
              <a:rPr lang="es-PR" sz="2200" dirty="0" smtClean="0"/>
              <a:t>).</a:t>
            </a:r>
          </a:p>
          <a:p>
            <a:pPr indent="-257175" algn="just">
              <a:buSzPts val="1800"/>
            </a:pPr>
            <a:r>
              <a:rPr lang="es-PR" sz="2200" dirty="0" smtClean="0"/>
              <a:t>Fusión de títulos existentes en una sola publicación para optimizar esfuerzos, recursos y mejorar la recepción de contribuciones (Ej. Fórum Empresarial y </a:t>
            </a:r>
            <a:r>
              <a:rPr lang="es-PR" sz="2200" dirty="0" err="1" smtClean="0"/>
              <a:t>Pr@xis</a:t>
            </a:r>
            <a:r>
              <a:rPr lang="es-PR" sz="2200" dirty="0" smtClean="0"/>
              <a:t> (Administración de Empresas); Cuadernos de Investigación en Educación y Pedagogía (Educación)</a:t>
            </a:r>
          </a:p>
          <a:p>
            <a:pPr indent="-257175">
              <a:buSzPts val="1800"/>
            </a:pPr>
            <a:endParaRPr sz="2200" dirty="0"/>
          </a:p>
        </p:txBody>
      </p:sp>
      <p:sp>
        <p:nvSpPr>
          <p:cNvPr id="234" name="Google Shape;234;p33"/>
          <p:cNvSpPr txBox="1">
            <a:spLocks noGrp="1"/>
          </p:cNvSpPr>
          <p:nvPr>
            <p:ph type="sldNum" idx="12"/>
          </p:nvPr>
        </p:nvSpPr>
        <p:spPr>
          <a:prstGeom prst="rect">
            <a:avLst/>
          </a:prstGeom>
          <a:noFill/>
          <a:ln>
            <a:noFill/>
          </a:ln>
        </p:spPr>
        <p:txBody>
          <a:bodyPr spcFirstLastPara="1" wrap="square" lIns="68569" tIns="34275" rIns="68569" bIns="34275" anchor="ctr" anchorCtr="0">
            <a:noAutofit/>
          </a:bodyPr>
          <a:lstStyle/>
          <a:p>
            <a:fld id="{00000000-1234-1234-1234-123412341234}" type="slidenum">
              <a:rPr lang="es-ES"/>
              <a:pPr/>
              <a:t>8</a:t>
            </a:fld>
            <a:endParaRPr/>
          </a:p>
        </p:txBody>
      </p:sp>
    </p:spTree>
    <p:extLst>
      <p:ext uri="{BB962C8B-B14F-4D97-AF65-F5344CB8AC3E}">
        <p14:creationId xmlns:p14="http://schemas.microsoft.com/office/powerpoint/2010/main" val="4001546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240"/>
        <p:cNvGrpSpPr/>
        <p:nvPr/>
      </p:nvGrpSpPr>
      <p:grpSpPr>
        <a:xfrm>
          <a:off x="0" y="0"/>
          <a:ext cx="0" cy="0"/>
          <a:chOff x="0" y="0"/>
          <a:chExt cx="0" cy="0"/>
        </a:xfrm>
      </p:grpSpPr>
      <p:sp>
        <p:nvSpPr>
          <p:cNvPr id="241" name="Google Shape;241;p34"/>
          <p:cNvSpPr txBox="1">
            <a:spLocks noGrp="1"/>
          </p:cNvSpPr>
          <p:nvPr>
            <p:ph type="title"/>
          </p:nvPr>
        </p:nvSpPr>
        <p:spPr>
          <a:prstGeom prst="rect">
            <a:avLst/>
          </a:prstGeom>
          <a:noFill/>
          <a:ln>
            <a:noFill/>
          </a:ln>
        </p:spPr>
        <p:txBody>
          <a:bodyPr spcFirstLastPara="1" wrap="square" lIns="68569" tIns="68569" rIns="68569" bIns="68569" anchor="ctr" anchorCtr="0">
            <a:noAutofit/>
          </a:bodyPr>
          <a:lstStyle/>
          <a:p>
            <a:r>
              <a:rPr lang="es-ES" dirty="0"/>
              <a:t>Referencias</a:t>
            </a:r>
            <a:endParaRPr dirty="0"/>
          </a:p>
        </p:txBody>
      </p:sp>
      <p:sp>
        <p:nvSpPr>
          <p:cNvPr id="242" name="Google Shape;242;p34"/>
          <p:cNvSpPr txBox="1">
            <a:spLocks noGrp="1"/>
          </p:cNvSpPr>
          <p:nvPr>
            <p:ph type="body" idx="1"/>
          </p:nvPr>
        </p:nvSpPr>
        <p:spPr>
          <a:prstGeom prst="rect">
            <a:avLst/>
          </a:prstGeom>
          <a:noFill/>
          <a:ln>
            <a:noFill/>
          </a:ln>
        </p:spPr>
        <p:txBody>
          <a:bodyPr spcFirstLastPara="1" wrap="square" lIns="68569" tIns="68569" rIns="68569" bIns="68569" anchor="t" anchorCtr="0">
            <a:noAutofit/>
          </a:bodyPr>
          <a:lstStyle/>
          <a:p>
            <a:pPr marL="38100" indent="0">
              <a:buNone/>
            </a:pPr>
            <a:r>
              <a:rPr lang="es-ES" sz="2200" dirty="0" err="1"/>
              <a:t>Latindex</a:t>
            </a:r>
            <a:r>
              <a:rPr lang="es-ES" sz="2200" dirty="0"/>
              <a:t> (2018). Catálogo </a:t>
            </a:r>
            <a:r>
              <a:rPr lang="es-ES" sz="2200" dirty="0" err="1"/>
              <a:t>Latindex</a:t>
            </a:r>
            <a:r>
              <a:rPr lang="es-ES" sz="2200" dirty="0"/>
              <a:t>: Nuevas características de </a:t>
            </a:r>
            <a:r>
              <a:rPr lang="es-ES" sz="2200" dirty="0" smtClean="0"/>
              <a:t> </a:t>
            </a:r>
          </a:p>
          <a:p>
            <a:pPr marL="38100" indent="0">
              <a:buNone/>
            </a:pPr>
            <a:r>
              <a:rPr lang="es-ES" sz="2200" dirty="0"/>
              <a:t> </a:t>
            </a:r>
            <a:r>
              <a:rPr lang="es-ES" sz="2200" dirty="0" smtClean="0"/>
              <a:t>     </a:t>
            </a:r>
            <a:r>
              <a:rPr lang="es-ES" sz="2200" dirty="0" smtClean="0"/>
              <a:t>calidad </a:t>
            </a:r>
            <a:r>
              <a:rPr lang="es-ES" sz="2200" dirty="0"/>
              <a:t>editorial. Recuperado de </a:t>
            </a:r>
            <a:r>
              <a:rPr lang="es-ES" sz="2200" dirty="0" smtClean="0"/>
              <a:t> </a:t>
            </a:r>
          </a:p>
          <a:p>
            <a:pPr marL="38100" indent="0">
              <a:buNone/>
            </a:pPr>
            <a:r>
              <a:rPr lang="es-ES" sz="2200" dirty="0"/>
              <a:t> </a:t>
            </a:r>
            <a:r>
              <a:rPr lang="es-ES" sz="2200" dirty="0" smtClean="0"/>
              <a:t>     </a:t>
            </a:r>
            <a:r>
              <a:rPr lang="es-ES" sz="2200" dirty="0" smtClean="0">
                <a:hlinkClick r:id="rId4"/>
              </a:rPr>
              <a:t>http</a:t>
            </a:r>
            <a:r>
              <a:rPr lang="es-ES" sz="2200" dirty="0">
                <a:hlinkClick r:id="rId4"/>
              </a:rPr>
              <a:t>://</a:t>
            </a:r>
            <a:r>
              <a:rPr lang="es-ES" sz="2200" dirty="0" smtClean="0">
                <a:hlinkClick r:id="rId4"/>
              </a:rPr>
              <a:t>latindex.org/latindex/noticia?id=299</a:t>
            </a:r>
            <a:r>
              <a:rPr lang="es-ES" sz="2200" dirty="0" smtClean="0"/>
              <a:t> </a:t>
            </a:r>
            <a:r>
              <a:rPr lang="es-ES" sz="2200" dirty="0"/>
              <a:t> </a:t>
            </a:r>
            <a:endParaRPr lang="es-ES" sz="2200" dirty="0" smtClean="0"/>
          </a:p>
          <a:p>
            <a:pPr marL="38100" indent="0">
              <a:buNone/>
            </a:pPr>
            <a:r>
              <a:rPr lang="en-US" sz="2200" dirty="0" smtClean="0"/>
              <a:t>Liu, Z. (2003).  Trends in transforming scholarly communication and </a:t>
            </a:r>
            <a:endParaRPr lang="en-US" sz="2200" dirty="0" smtClean="0"/>
          </a:p>
          <a:p>
            <a:pPr marL="38100" indent="0">
              <a:buNone/>
            </a:pPr>
            <a:r>
              <a:rPr lang="en-US" sz="2200" dirty="0"/>
              <a:t> </a:t>
            </a:r>
            <a:r>
              <a:rPr lang="en-US" sz="2200" dirty="0" smtClean="0"/>
              <a:t>      </a:t>
            </a:r>
            <a:r>
              <a:rPr lang="en-US" sz="2200" dirty="0" smtClean="0"/>
              <a:t>their </a:t>
            </a:r>
            <a:r>
              <a:rPr lang="en-US" sz="2200" dirty="0" smtClean="0"/>
              <a:t>implications.  </a:t>
            </a:r>
            <a:r>
              <a:rPr lang="en-US" sz="2200" i="1" dirty="0" smtClean="0"/>
              <a:t>Information Processing and Management</a:t>
            </a:r>
            <a:r>
              <a:rPr lang="en-US" sz="2200" dirty="0" smtClean="0"/>
              <a:t>, </a:t>
            </a:r>
            <a:endParaRPr lang="en-US" sz="2200" dirty="0" smtClean="0"/>
          </a:p>
          <a:p>
            <a:pPr marL="38100" indent="0">
              <a:buNone/>
            </a:pPr>
            <a:r>
              <a:rPr lang="en-US" sz="2200" dirty="0"/>
              <a:t> </a:t>
            </a:r>
            <a:r>
              <a:rPr lang="en-US" sz="2200" dirty="0" smtClean="0"/>
              <a:t>      </a:t>
            </a:r>
            <a:r>
              <a:rPr lang="en-US" sz="2200" dirty="0" smtClean="0"/>
              <a:t>39</a:t>
            </a:r>
            <a:r>
              <a:rPr lang="en-US" sz="2200" dirty="0" smtClean="0"/>
              <a:t>: 889-898.</a:t>
            </a:r>
            <a:endParaRPr lang="es-ES" sz="2200" dirty="0"/>
          </a:p>
          <a:p>
            <a:pPr marL="57150" indent="0">
              <a:buSzPts val="2400"/>
              <a:buNone/>
            </a:pPr>
            <a:r>
              <a:rPr lang="es-ES" sz="2200" dirty="0" smtClean="0"/>
              <a:t>Portal </a:t>
            </a:r>
            <a:r>
              <a:rPr lang="es-ES" sz="2200" dirty="0"/>
              <a:t>de Revistas Académicas de la Universidad de Puerto Rico </a:t>
            </a:r>
            <a:endParaRPr lang="es-ES" sz="2200" dirty="0" smtClean="0"/>
          </a:p>
          <a:p>
            <a:pPr marL="57150" indent="0">
              <a:buSzPts val="2400"/>
              <a:buNone/>
            </a:pPr>
            <a:r>
              <a:rPr lang="es-ES" sz="2200" dirty="0" smtClean="0"/>
              <a:t>      (</a:t>
            </a:r>
            <a:r>
              <a:rPr lang="es-ES" sz="2200" dirty="0">
                <a:hlinkClick r:id="rId5"/>
              </a:rPr>
              <a:t>http://</a:t>
            </a:r>
            <a:r>
              <a:rPr lang="es-ES" sz="2200" dirty="0" smtClean="0">
                <a:hlinkClick r:id="rId5"/>
              </a:rPr>
              <a:t>revistas.upr.edu</a:t>
            </a:r>
            <a:r>
              <a:rPr lang="es-ES" sz="2200" dirty="0" smtClean="0"/>
              <a:t>)</a:t>
            </a:r>
            <a:r>
              <a:rPr lang="es-ES" sz="2200" dirty="0" smtClean="0"/>
              <a:t> </a:t>
            </a:r>
            <a:endParaRPr lang="es-ES" sz="2200" dirty="0" smtClean="0"/>
          </a:p>
          <a:p>
            <a:pPr marL="57150" indent="0">
              <a:buSzPts val="2400"/>
              <a:buNone/>
            </a:pPr>
            <a:r>
              <a:rPr lang="en-US" sz="2200" dirty="0" err="1" smtClean="0"/>
              <a:t>Ulaby</a:t>
            </a:r>
            <a:r>
              <a:rPr lang="en-US" sz="2200" dirty="0" smtClean="0"/>
              <a:t>, F.T. (2006).  Electronic journals versus print: Publishing in the </a:t>
            </a:r>
            <a:endParaRPr lang="en-US" sz="2200" dirty="0" smtClean="0"/>
          </a:p>
          <a:p>
            <a:pPr marL="57150" indent="0">
              <a:buSzPts val="2400"/>
              <a:buNone/>
            </a:pPr>
            <a:r>
              <a:rPr lang="en-US" sz="2200" dirty="0"/>
              <a:t> </a:t>
            </a:r>
            <a:r>
              <a:rPr lang="en-US" sz="2200" dirty="0" smtClean="0"/>
              <a:t>      </a:t>
            </a:r>
            <a:r>
              <a:rPr lang="en-US" sz="2200" dirty="0" smtClean="0"/>
              <a:t>Electronic </a:t>
            </a:r>
            <a:r>
              <a:rPr lang="en-US" sz="2200" dirty="0" smtClean="0"/>
              <a:t>Age.  </a:t>
            </a:r>
            <a:r>
              <a:rPr lang="en-US" sz="2200" i="1" dirty="0" smtClean="0"/>
              <a:t>Proceedings of the IEEE</a:t>
            </a:r>
            <a:r>
              <a:rPr lang="en-US" sz="2200" dirty="0" smtClean="0"/>
              <a:t>, 94(6): 1043-1044.</a:t>
            </a:r>
          </a:p>
          <a:p>
            <a:pPr indent="-285750">
              <a:buSzPts val="2400"/>
            </a:pPr>
            <a:endParaRPr lang="en-US" sz="2200" dirty="0" smtClean="0"/>
          </a:p>
          <a:p>
            <a:pPr indent="-285750">
              <a:buSzPts val="2400"/>
            </a:pPr>
            <a:endParaRPr lang="en-US" sz="2000" dirty="0"/>
          </a:p>
        </p:txBody>
      </p:sp>
      <p:sp>
        <p:nvSpPr>
          <p:cNvPr id="243" name="Google Shape;243;p34"/>
          <p:cNvSpPr txBox="1">
            <a:spLocks noGrp="1"/>
          </p:cNvSpPr>
          <p:nvPr>
            <p:ph type="sldNum" idx="12"/>
          </p:nvPr>
        </p:nvSpPr>
        <p:spPr>
          <a:prstGeom prst="rect">
            <a:avLst/>
          </a:prstGeom>
          <a:noFill/>
          <a:ln>
            <a:noFill/>
          </a:ln>
        </p:spPr>
        <p:txBody>
          <a:bodyPr spcFirstLastPara="1" wrap="square" lIns="68569" tIns="34275" rIns="68569" bIns="34275" anchor="ctr" anchorCtr="0">
            <a:noAutofit/>
          </a:bodyPr>
          <a:lstStyle/>
          <a:p>
            <a:fld id="{00000000-1234-1234-1234-123412341234}" type="slidenum">
              <a:rPr lang="es-ES"/>
              <a:pPr/>
              <a:t>9</a:t>
            </a:fld>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1564</TotalTime>
  <Words>902</Words>
  <Application>Microsoft Office PowerPoint</Application>
  <PresentationFormat>On-screen Show (4:3)</PresentationFormat>
  <Paragraphs>72</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Impact</vt:lpstr>
      <vt:lpstr>Office Theme</vt:lpstr>
      <vt:lpstr>EXPERIENCIAS Y RETOS DE LA EDICIÓN DE REVISTAS CIENTÍFICAS EN LA UNIVERSIDAD DE PUERTO RICO EN EL CONTEXTO DE LA CULTURA DIGITAL.</vt:lpstr>
      <vt:lpstr>Objetivo</vt:lpstr>
      <vt:lpstr>Metodología</vt:lpstr>
      <vt:lpstr>Resultados y Discusión</vt:lpstr>
      <vt:lpstr>Resultados y Discusión</vt:lpstr>
      <vt:lpstr>Conclusiones (preliminares)</vt:lpstr>
      <vt:lpstr>Conclusiones (preliminares)</vt:lpstr>
      <vt:lpstr>Conclusiones (preliminares)</vt:lpstr>
      <vt:lpstr>Referencias</vt:lpstr>
      <vt:lpstr>EXPERIENCIAS Y RETOS DE LA EDICIÓN DE REVISTAS CIENTÍFICAS EN LA UNIVERSIDAD DE PUERTO RICO EN EL CONTEXTO DE LA CULTURA DIGITAL.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edición de revistas científicas en el contexto de la cultura digital: el  caso de Puerto Rico (investigación en desarrollo)</dc:title>
  <dc:creator>Puerto Rico, UPR</dc:creator>
  <cp:lastModifiedBy>Snejanka Penkova</cp:lastModifiedBy>
  <cp:revision>60</cp:revision>
  <dcterms:modified xsi:type="dcterms:W3CDTF">2019-05-08T18:53:25Z</dcterms:modified>
</cp:coreProperties>
</file>