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6" r:id="rId11"/>
    <p:sldId id="265" r:id="rId12"/>
  </p:sldIdLst>
  <p:sldSz cx="10048875" cy="7781925"/>
  <p:notesSz cx="6858000" cy="9144000"/>
  <p:defaultTextStyle>
    <a:defPPr>
      <a:defRPr lang="es-E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1">
          <p15:clr>
            <a:srgbClr val="A4A3A4"/>
          </p15:clr>
        </p15:guide>
        <p15:guide id="2" pos="31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743" autoAdjust="0"/>
  </p:normalViewPr>
  <p:slideViewPr>
    <p:cSldViewPr snapToGrid="0" snapToObjects="1">
      <p:cViewPr varScale="1">
        <p:scale>
          <a:sx n="55" d="100"/>
          <a:sy n="55" d="100"/>
        </p:scale>
        <p:origin x="1680" y="66"/>
      </p:cViewPr>
      <p:guideLst>
        <p:guide orient="horz" pos="2451"/>
        <p:guide pos="316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3666" y="2417441"/>
            <a:ext cx="8541544" cy="166807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07331" y="4409758"/>
            <a:ext cx="7034213" cy="198871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52C-EA52-8D4B-8929-9671E04A0AE7}" type="datetimeFigureOut">
              <a:rPr lang="es-ES" smtClean="0"/>
              <a:t>07/05/2024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7EDA9-C55A-8145-A85C-80E4429229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8684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52C-EA52-8D4B-8929-9671E04A0AE7}" type="datetimeFigureOut">
              <a:rPr lang="es-ES" smtClean="0"/>
              <a:t>07/05/2024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7EDA9-C55A-8145-A85C-80E4429229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86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285434" y="311639"/>
            <a:ext cx="2260997" cy="663985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2444" y="311639"/>
            <a:ext cx="6615509" cy="663985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52C-EA52-8D4B-8929-9671E04A0AE7}" type="datetimeFigureOut">
              <a:rPr lang="es-ES" smtClean="0"/>
              <a:t>07/05/2024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7EDA9-C55A-8145-A85C-80E4429229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2940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52C-EA52-8D4B-8929-9671E04A0AE7}" type="datetimeFigureOut">
              <a:rPr lang="es-ES" smtClean="0"/>
              <a:t>07/05/2024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7EDA9-C55A-8145-A85C-80E4429229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405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792" y="5000608"/>
            <a:ext cx="8541544" cy="1545577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93792" y="3298312"/>
            <a:ext cx="8541544" cy="170229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52C-EA52-8D4B-8929-9671E04A0AE7}" type="datetimeFigureOut">
              <a:rPr lang="es-ES" smtClean="0"/>
              <a:t>07/05/2024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7EDA9-C55A-8145-A85C-80E4429229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154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2444" y="1815783"/>
            <a:ext cx="4438253" cy="5135711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08178" y="1815783"/>
            <a:ext cx="4438253" cy="5135711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52C-EA52-8D4B-8929-9671E04A0AE7}" type="datetimeFigureOut">
              <a:rPr lang="es-ES" smtClean="0"/>
              <a:t>07/05/2024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7EDA9-C55A-8145-A85C-80E4429229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694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02444" y="1741927"/>
            <a:ext cx="4439998" cy="72595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2444" y="2467879"/>
            <a:ext cx="4439998" cy="4483614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104690" y="1741927"/>
            <a:ext cx="4441742" cy="72595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104690" y="2467879"/>
            <a:ext cx="4441742" cy="4483614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52C-EA52-8D4B-8929-9671E04A0AE7}" type="datetimeFigureOut">
              <a:rPr lang="es-ES" smtClean="0"/>
              <a:t>07/05/2024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7EDA9-C55A-8145-A85C-80E4429229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293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52C-EA52-8D4B-8929-9671E04A0AE7}" type="datetimeFigureOut">
              <a:rPr lang="es-ES" smtClean="0"/>
              <a:t>07/05/2024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7EDA9-C55A-8145-A85C-80E4429229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667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52C-EA52-8D4B-8929-9671E04A0AE7}" type="datetimeFigureOut">
              <a:rPr lang="es-ES" smtClean="0"/>
              <a:t>07/05/2024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7EDA9-C55A-8145-A85C-80E4429229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0940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444" y="309836"/>
            <a:ext cx="3306011" cy="131860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28831" y="309837"/>
            <a:ext cx="5617600" cy="6641657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02444" y="1628441"/>
            <a:ext cx="3306011" cy="5323053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52C-EA52-8D4B-8929-9671E04A0AE7}" type="datetimeFigureOut">
              <a:rPr lang="es-ES" smtClean="0"/>
              <a:t>07/05/2024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7EDA9-C55A-8145-A85C-80E4429229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774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9650" y="5447348"/>
            <a:ext cx="6029325" cy="6430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69650" y="695329"/>
            <a:ext cx="6029325" cy="4669155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69650" y="6090438"/>
            <a:ext cx="6029325" cy="913295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52C-EA52-8D4B-8929-9671E04A0AE7}" type="datetimeFigureOut">
              <a:rPr lang="es-ES" smtClean="0"/>
              <a:t>07/05/2024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7EDA9-C55A-8145-A85C-80E4429229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5181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02444" y="311638"/>
            <a:ext cx="9043988" cy="1296988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02444" y="1815783"/>
            <a:ext cx="9043988" cy="5135711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02444" y="7212692"/>
            <a:ext cx="2344738" cy="414315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A13F3-C41E-6B45-91C4-5B28E6C754FA}" type="datetimeFigureOut">
              <a:rPr lang="es-ES" smtClean="0"/>
              <a:t>07/05/2024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433366" y="7212692"/>
            <a:ext cx="3182144" cy="414315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201694" y="7212692"/>
            <a:ext cx="2344738" cy="414315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A54BD-AC63-BC40-87B5-8F267BC056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94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dguzman@ucm.cl" TargetMode="External"/><Relationship Id="rId3" Type="http://schemas.openxmlformats.org/officeDocument/2006/relationships/image" Target="../media/image24.png"/><Relationship Id="rId7" Type="http://schemas.openxmlformats.org/officeDocument/2006/relationships/hyperlink" Target="mailto:rrivas@ucm.cl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faundez@ucm.cl" TargetMode="External"/><Relationship Id="rId5" Type="http://schemas.openxmlformats.org/officeDocument/2006/relationships/hyperlink" Target="mailto:rvargas@ucm.cl" TargetMode="External"/><Relationship Id="rId4" Type="http://schemas.openxmlformats.org/officeDocument/2006/relationships/image" Target="../media/image14.png"/><Relationship Id="rId9" Type="http://schemas.openxmlformats.org/officeDocument/2006/relationships/hyperlink" Target="mailto:jalborno@ucm.c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-12700"/>
            <a:ext cx="6019800" cy="33683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267" y="716679"/>
            <a:ext cx="2548466" cy="87804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7491362"/>
            <a:ext cx="6019800" cy="336833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Estrategias de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Visibilización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Internacionalización en el Perfeccionamiento de la Revista Ciencia de la Actividad Física UCM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2085C2E-6B5C-4660-A025-61740B6C9DED}"/>
              </a:ext>
            </a:extLst>
          </p:cNvPr>
          <p:cNvSpPr txBox="1"/>
          <p:nvPr/>
        </p:nvSpPr>
        <p:spPr>
          <a:xfrm>
            <a:off x="1585056" y="5550105"/>
            <a:ext cx="6878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/>
              <a:t>13° Congreso Internacional Sobre Revistas Científicas</a:t>
            </a:r>
          </a:p>
          <a:p>
            <a:pPr algn="ctr"/>
            <a:r>
              <a:rPr lang="es-CL" sz="2400" b="1" dirty="0"/>
              <a:t>8 – 10 de mayo 2024</a:t>
            </a:r>
          </a:p>
          <a:p>
            <a:pPr algn="ctr"/>
            <a:r>
              <a:rPr lang="es-CL" sz="2400" b="1" dirty="0"/>
              <a:t>Arequipa, Perú</a:t>
            </a:r>
          </a:p>
        </p:txBody>
      </p:sp>
    </p:spTree>
    <p:extLst>
      <p:ext uri="{BB962C8B-B14F-4D97-AF65-F5344CB8AC3E}">
        <p14:creationId xmlns:p14="http://schemas.microsoft.com/office/powerpoint/2010/main" val="2505037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918" y="454212"/>
            <a:ext cx="2048314" cy="70572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453DFC1-0067-4930-95C9-E164C1A90E21}"/>
              </a:ext>
            </a:extLst>
          </p:cNvPr>
          <p:cNvSpPr/>
          <p:nvPr/>
        </p:nvSpPr>
        <p:spPr>
          <a:xfrm>
            <a:off x="1736114" y="1036022"/>
            <a:ext cx="65078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INDICADORES DIMENSIONS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59907EB-7671-472E-90C9-3AADEC795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67" y="6702366"/>
            <a:ext cx="2469094" cy="56697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4978F73-D8CE-481A-B02B-9620ED5B5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224" y="6010410"/>
            <a:ext cx="1390008" cy="13839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6D3EB24-69F9-4374-BB73-C0819A7FF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012" y="1864635"/>
            <a:ext cx="680085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24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918" y="454212"/>
            <a:ext cx="2048314" cy="70572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453DFC1-0067-4930-95C9-E164C1A90E21}"/>
              </a:ext>
            </a:extLst>
          </p:cNvPr>
          <p:cNvSpPr/>
          <p:nvPr/>
        </p:nvSpPr>
        <p:spPr>
          <a:xfrm>
            <a:off x="2943743" y="989598"/>
            <a:ext cx="416139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Muchas Gracias!!</a:t>
            </a:r>
          </a:p>
          <a:p>
            <a:pPr algn="ctr"/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59907EB-7671-472E-90C9-3AADEC795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67" y="6702366"/>
            <a:ext cx="2469094" cy="56697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4978F73-D8CE-481A-B02B-9620ED5B5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224" y="6010410"/>
            <a:ext cx="1390008" cy="138391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0E2604B-7ECB-4A0B-B23A-0FC73001BD17}"/>
              </a:ext>
            </a:extLst>
          </p:cNvPr>
          <p:cNvSpPr txBox="1"/>
          <p:nvPr/>
        </p:nvSpPr>
        <p:spPr>
          <a:xfrm>
            <a:off x="405400" y="1986790"/>
            <a:ext cx="949569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/>
              <a:t>Cesar Vargas </a:t>
            </a:r>
            <a:r>
              <a:rPr lang="es-CL" sz="2800" dirty="0">
                <a:hlinkClick r:id="rId5"/>
              </a:rPr>
              <a:t>rvargas@ucm.cl</a:t>
            </a:r>
            <a:endParaRPr lang="es-CL" sz="2800" dirty="0"/>
          </a:p>
          <a:p>
            <a:pPr algn="ctr"/>
            <a:r>
              <a:rPr lang="es-CL" sz="2800" dirty="0"/>
              <a:t>Director Revista</a:t>
            </a:r>
          </a:p>
          <a:p>
            <a:pPr algn="ctr"/>
            <a:r>
              <a:rPr lang="es-CL" sz="2800" dirty="0"/>
              <a:t>Cesar Faúndez </a:t>
            </a:r>
            <a:r>
              <a:rPr lang="es-CL" sz="2800" dirty="0">
                <a:hlinkClick r:id="rId6"/>
              </a:rPr>
              <a:t>cfaundez@ucm.cl</a:t>
            </a:r>
            <a:endParaRPr lang="es-CL" sz="2800" dirty="0"/>
          </a:p>
          <a:p>
            <a:pPr algn="ctr"/>
            <a:r>
              <a:rPr lang="es-CL" sz="2800" dirty="0"/>
              <a:t>Editor Revista</a:t>
            </a:r>
          </a:p>
          <a:p>
            <a:pPr algn="ctr"/>
            <a:r>
              <a:rPr lang="es-CL" sz="2800" dirty="0"/>
              <a:t>Roselin Rivas </a:t>
            </a:r>
            <a:r>
              <a:rPr lang="es-CL" sz="2800" dirty="0">
                <a:hlinkClick r:id="rId7"/>
              </a:rPr>
              <a:t>rrivas@ucm.cl</a:t>
            </a:r>
            <a:endParaRPr lang="es-CL" sz="2800" dirty="0"/>
          </a:p>
          <a:p>
            <a:pPr algn="ctr"/>
            <a:r>
              <a:rPr lang="es-CL" sz="2800" dirty="0"/>
              <a:t>Gestora Vinculación</a:t>
            </a:r>
          </a:p>
          <a:p>
            <a:pPr algn="ctr"/>
            <a:r>
              <a:rPr lang="es-CL" sz="2800" dirty="0"/>
              <a:t>Daisy Guzmán </a:t>
            </a:r>
            <a:r>
              <a:rPr lang="es-CL" sz="2800" dirty="0">
                <a:hlinkClick r:id="rId8"/>
              </a:rPr>
              <a:t>dguzman@ucm.cl</a:t>
            </a:r>
            <a:endParaRPr lang="es-CL" sz="2800" dirty="0"/>
          </a:p>
          <a:p>
            <a:pPr algn="ctr"/>
            <a:r>
              <a:rPr lang="es-CL" sz="2800" dirty="0"/>
              <a:t>Analista de Publicaciones</a:t>
            </a:r>
          </a:p>
          <a:p>
            <a:pPr algn="ctr"/>
            <a:r>
              <a:rPr lang="es-CL" sz="2800" dirty="0"/>
              <a:t>Jaime Albornoz  </a:t>
            </a:r>
            <a:r>
              <a:rPr lang="es-CL" sz="2800" dirty="0">
                <a:hlinkClick r:id="rId9"/>
              </a:rPr>
              <a:t>jalborno@ucm.cl</a:t>
            </a:r>
            <a:r>
              <a:rPr lang="es-CL" sz="2800" dirty="0"/>
              <a:t> </a:t>
            </a:r>
          </a:p>
          <a:p>
            <a:pPr algn="ctr"/>
            <a:r>
              <a:rPr lang="es-CL" sz="2800" dirty="0"/>
              <a:t>Director Sistema de Bibliotecas</a:t>
            </a:r>
          </a:p>
          <a:p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064383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E02A36E8-17FE-4810-A1C1-C11E33FD4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976" y="2971800"/>
            <a:ext cx="3031214" cy="20002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918" y="454212"/>
            <a:ext cx="2048314" cy="70572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609E3B0-E0C4-4D83-A3C8-F2EC52039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5" y="3393831"/>
            <a:ext cx="3556447" cy="8185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9DEE4E1-4C42-4168-8D0B-88622DA71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011" y="2542539"/>
            <a:ext cx="2469026" cy="215255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037E051-0C9F-4D60-9F43-0D8FB1F60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152" y="5292968"/>
            <a:ext cx="2936570" cy="164447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D3C313C-AFA7-42A0-8EA3-933898C7B3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0682" y="681853"/>
            <a:ext cx="2492985" cy="249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23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6281036-6880-4167-898A-88B1DBF81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4868" y="1565031"/>
            <a:ext cx="7779138" cy="5756975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918" y="454212"/>
            <a:ext cx="2048314" cy="70572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43CCE79-3F65-4930-B32A-D17A771E6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60" y="7038125"/>
            <a:ext cx="2470188" cy="56776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DB5A12B-E648-41E5-9B61-6C7AB8C48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46141" y="6347434"/>
            <a:ext cx="1401277" cy="137967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CE8BF18-9341-43CA-BD16-359F5F71DA9E}"/>
              </a:ext>
            </a:extLst>
          </p:cNvPr>
          <p:cNvSpPr txBox="1"/>
          <p:nvPr/>
        </p:nvSpPr>
        <p:spPr>
          <a:xfrm>
            <a:off x="3239403" y="867545"/>
            <a:ext cx="3122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dirty="0"/>
              <a:t>www.sibib.ucm.cl</a:t>
            </a:r>
          </a:p>
        </p:txBody>
      </p:sp>
    </p:spTree>
    <p:extLst>
      <p:ext uri="{BB962C8B-B14F-4D97-AF65-F5344CB8AC3E}">
        <p14:creationId xmlns:p14="http://schemas.microsoft.com/office/powerpoint/2010/main" val="3800926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918" y="454212"/>
            <a:ext cx="2048314" cy="70572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453DFC1-0067-4930-95C9-E164C1A90E21}"/>
              </a:ext>
            </a:extLst>
          </p:cNvPr>
          <p:cNvSpPr/>
          <p:nvPr/>
        </p:nvSpPr>
        <p:spPr>
          <a:xfrm>
            <a:off x="403027" y="1741174"/>
            <a:ext cx="91307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VISIBILIDAD E INTERNACIONALIZACIÓN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02F2F66-8CFC-4D4A-864D-8385C7C7D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46" y="4512583"/>
            <a:ext cx="3990975" cy="1143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B8F87F0-8A99-4E98-9A26-2CA7168DF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413" y="4512583"/>
            <a:ext cx="3781425" cy="1209675"/>
          </a:xfrm>
          <a:prstGeom prst="rect">
            <a:avLst/>
          </a:prstGeom>
        </p:spPr>
      </p:pic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478455C6-923E-421B-9656-6BFFD6626364}"/>
              </a:ext>
            </a:extLst>
          </p:cNvPr>
          <p:cNvSpPr/>
          <p:nvPr/>
        </p:nvSpPr>
        <p:spPr>
          <a:xfrm>
            <a:off x="4539805" y="3153708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C01381C-C331-4C8B-9A04-39925AE39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97" y="6936685"/>
            <a:ext cx="2469094" cy="56697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8E41BEA-231E-4D6F-8B8A-0CA9F9EDE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870271" y="6017154"/>
            <a:ext cx="1712205" cy="152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8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918" y="454212"/>
            <a:ext cx="2048314" cy="70572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453DFC1-0067-4930-95C9-E164C1A90E21}"/>
              </a:ext>
            </a:extLst>
          </p:cNvPr>
          <p:cNvSpPr/>
          <p:nvPr/>
        </p:nvSpPr>
        <p:spPr>
          <a:xfrm>
            <a:off x="3405596" y="989598"/>
            <a:ext cx="32376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ACTIVIDADES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C8CD955-E096-4B83-99BE-D09E30D79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603" y="3508905"/>
            <a:ext cx="4248630" cy="238985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6B6BE4D-716B-43CF-ABF6-91A659632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479" y="3618844"/>
            <a:ext cx="1897917" cy="25305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51420D1-B44C-47B2-9DDF-482C1B8E0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2396" y="5114592"/>
            <a:ext cx="3186472" cy="238985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770D36F-91CA-4232-AFF0-30A256FA097B}"/>
              </a:ext>
            </a:extLst>
          </p:cNvPr>
          <p:cNvSpPr txBox="1"/>
          <p:nvPr/>
        </p:nvSpPr>
        <p:spPr>
          <a:xfrm>
            <a:off x="1002323" y="1823089"/>
            <a:ext cx="8335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/>
              <a:t>Visita a Universidad Estadual de </a:t>
            </a:r>
            <a:r>
              <a:rPr lang="es-CL" sz="2800" dirty="0" err="1"/>
              <a:t>Maringa</a:t>
            </a:r>
            <a:endParaRPr lang="es-CL" sz="2800" dirty="0"/>
          </a:p>
          <a:p>
            <a:r>
              <a:rPr lang="es-CL" sz="2800" dirty="0"/>
              <a:t>Trabajo Colaborativo e intercambio de experiencias</a:t>
            </a:r>
          </a:p>
          <a:p>
            <a:r>
              <a:rPr lang="es-CL" sz="2800" dirty="0"/>
              <a:t>Asesorías de expertos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F9F98D3-046B-4A0F-93C6-0A24699A2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02" y="6937469"/>
            <a:ext cx="2469094" cy="5669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70343D5-DE55-43D2-A744-319157198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017195" y="6309519"/>
            <a:ext cx="1529038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A4DED19-E7D0-4AF8-9BF2-F1C08BD35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463" y="3379507"/>
            <a:ext cx="3930702" cy="24566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CEFAE6-7903-44F2-942F-8920CE199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933" y="5106556"/>
            <a:ext cx="3830881" cy="21552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918" y="454212"/>
            <a:ext cx="2048314" cy="70572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453DFC1-0067-4930-95C9-E164C1A90E21}"/>
              </a:ext>
            </a:extLst>
          </p:cNvPr>
          <p:cNvSpPr/>
          <p:nvPr/>
        </p:nvSpPr>
        <p:spPr>
          <a:xfrm>
            <a:off x="3405596" y="751709"/>
            <a:ext cx="32376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ACTIVIDADES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770D36F-91CA-4232-AFF0-30A256FA097B}"/>
              </a:ext>
            </a:extLst>
          </p:cNvPr>
          <p:cNvSpPr txBox="1"/>
          <p:nvPr/>
        </p:nvSpPr>
        <p:spPr>
          <a:xfrm>
            <a:off x="246183" y="1510472"/>
            <a:ext cx="98026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600" dirty="0"/>
              <a:t>Participación Congreso Internacional. IV Congreso Latinoamericano de editores e investigadores de revistas científicas.</a:t>
            </a:r>
          </a:p>
          <a:p>
            <a:endParaRPr lang="es-CL" sz="2600" dirty="0"/>
          </a:p>
          <a:p>
            <a:r>
              <a:rPr lang="es-CL" sz="2600" dirty="0"/>
              <a:t>Organización seminario Internacional. Estrategias efectivas para la gestión y difusión de revistas científicas.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F1A80D8-68EB-46E3-8DCE-705EBEBEE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263" y="4185591"/>
            <a:ext cx="2690557" cy="269055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A50065E-84BA-486A-AC71-0F3A322BB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73" y="6852569"/>
            <a:ext cx="2469094" cy="5669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69F268F-93DA-4279-9274-49228C1A13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134927" y="6184192"/>
            <a:ext cx="1421690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E66E645-4F29-45F7-A8A0-4CD25582A3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923135" y="2037201"/>
            <a:ext cx="8202602" cy="54717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918" y="454212"/>
            <a:ext cx="2048314" cy="70572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453DFC1-0067-4930-95C9-E164C1A90E21}"/>
              </a:ext>
            </a:extLst>
          </p:cNvPr>
          <p:cNvSpPr/>
          <p:nvPr/>
        </p:nvSpPr>
        <p:spPr>
          <a:xfrm>
            <a:off x="3405596" y="989598"/>
            <a:ext cx="32376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ACTIVIDADES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770D36F-91CA-4232-AFF0-30A256FA097B}"/>
              </a:ext>
            </a:extLst>
          </p:cNvPr>
          <p:cNvSpPr txBox="1"/>
          <p:nvPr/>
        </p:nvSpPr>
        <p:spPr>
          <a:xfrm>
            <a:off x="553294" y="2193048"/>
            <a:ext cx="9003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/>
              <a:t>I Congreso Internacional de Análisis y Excelencia Editorial</a:t>
            </a:r>
          </a:p>
          <a:p>
            <a:pPr algn="ctr"/>
            <a:endParaRPr lang="es-CL" sz="3200" b="1" dirty="0"/>
          </a:p>
          <a:p>
            <a:pPr algn="ctr"/>
            <a:r>
              <a:rPr lang="es-CL" sz="3200" b="1" dirty="0"/>
              <a:t>29 y 30 de octubre</a:t>
            </a:r>
          </a:p>
          <a:p>
            <a:pPr algn="ctr"/>
            <a:endParaRPr lang="es-CL" sz="3200" b="1" dirty="0"/>
          </a:p>
          <a:p>
            <a:pPr algn="ctr"/>
            <a:r>
              <a:rPr lang="es-CL" sz="3200" b="1" dirty="0"/>
              <a:t>Talca, Chile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A50065E-84BA-486A-AC71-0F3A322BB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73" y="6852569"/>
            <a:ext cx="2469094" cy="5669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69F268F-93DA-4279-9274-49228C1A1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134927" y="6184192"/>
            <a:ext cx="1421690" cy="138391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BC1F37C-AAC5-4C55-916F-8D553DF5C555}"/>
              </a:ext>
            </a:extLst>
          </p:cNvPr>
          <p:cNvSpPr txBox="1"/>
          <p:nvPr/>
        </p:nvSpPr>
        <p:spPr>
          <a:xfrm>
            <a:off x="3560208" y="5460336"/>
            <a:ext cx="5020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3200" dirty="0"/>
              <a:t>www.sibib.ucm.cl</a:t>
            </a:r>
          </a:p>
        </p:txBody>
      </p:sp>
    </p:spTree>
    <p:extLst>
      <p:ext uri="{BB962C8B-B14F-4D97-AF65-F5344CB8AC3E}">
        <p14:creationId xmlns:p14="http://schemas.microsoft.com/office/powerpoint/2010/main" val="1171196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918" y="454212"/>
            <a:ext cx="2048314" cy="70572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453DFC1-0067-4930-95C9-E164C1A90E21}"/>
              </a:ext>
            </a:extLst>
          </p:cNvPr>
          <p:cNvSpPr/>
          <p:nvPr/>
        </p:nvSpPr>
        <p:spPr>
          <a:xfrm>
            <a:off x="3405596" y="989598"/>
            <a:ext cx="32376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ACTIVIDADES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770D36F-91CA-4232-AFF0-30A256FA097B}"/>
              </a:ext>
            </a:extLst>
          </p:cNvPr>
          <p:cNvSpPr txBox="1"/>
          <p:nvPr/>
        </p:nvSpPr>
        <p:spPr>
          <a:xfrm>
            <a:off x="1002323" y="1662994"/>
            <a:ext cx="8335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/>
              <a:t>Potenciar RRSS</a:t>
            </a:r>
          </a:p>
          <a:p>
            <a:r>
              <a:rPr lang="es-CL" sz="2800" dirty="0"/>
              <a:t>Implementar estrategias SEO</a:t>
            </a:r>
          </a:p>
          <a:p>
            <a:r>
              <a:rPr lang="es-CL" sz="2800" dirty="0"/>
              <a:t>Redes de colaboración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59907EB-7671-472E-90C9-3AADEC795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67" y="6702366"/>
            <a:ext cx="2469094" cy="56697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4978F73-D8CE-481A-B02B-9620ED5B5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224" y="6010410"/>
            <a:ext cx="1390008" cy="138391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89F18CA-82F5-4FA1-BC3F-4936954FD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048" y="3134874"/>
            <a:ext cx="3096022" cy="20652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53F78E-4DD8-4B0F-94FE-54E695984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573" y="2969661"/>
            <a:ext cx="2493480" cy="249348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11D6583-0D42-4C07-B234-03F646E49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9837" y="2354579"/>
            <a:ext cx="2493480" cy="24934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A7A0E1C-CB63-47A8-A182-68C67B185C7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1000"/>
          </a:blip>
          <a:stretch>
            <a:fillRect/>
          </a:stretch>
        </p:blipFill>
        <p:spPr>
          <a:xfrm>
            <a:off x="6823827" y="4657052"/>
            <a:ext cx="1544365" cy="154436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D025294-421E-41F8-AD87-08DE48ECE98B}"/>
              </a:ext>
            </a:extLst>
          </p:cNvPr>
          <p:cNvSpPr txBox="1"/>
          <p:nvPr/>
        </p:nvSpPr>
        <p:spPr>
          <a:xfrm>
            <a:off x="3370993" y="4989340"/>
            <a:ext cx="3707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Códigos CSS</a:t>
            </a:r>
          </a:p>
          <a:p>
            <a:r>
              <a:rPr lang="es-CL" sz="2400" dirty="0"/>
              <a:t>Formatos Imagen </a:t>
            </a:r>
          </a:p>
          <a:p>
            <a:r>
              <a:rPr lang="es-CL" sz="2400" dirty="0"/>
              <a:t>Accesos directos</a:t>
            </a:r>
          </a:p>
          <a:p>
            <a:r>
              <a:rPr lang="es-CL" sz="2400" dirty="0"/>
              <a:t>Restructuración de información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6A6E363-B799-4A73-AAB3-27C2B92772B2}"/>
              </a:ext>
            </a:extLst>
          </p:cNvPr>
          <p:cNvSpPr txBox="1"/>
          <p:nvPr/>
        </p:nvSpPr>
        <p:spPr>
          <a:xfrm>
            <a:off x="1002323" y="5478377"/>
            <a:ext cx="1842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RRSS Revista</a:t>
            </a:r>
          </a:p>
          <a:p>
            <a:r>
              <a:rPr lang="es-CL" sz="2400" dirty="0"/>
              <a:t>RRSS SIBIB</a:t>
            </a:r>
          </a:p>
        </p:txBody>
      </p:sp>
    </p:spTree>
    <p:extLst>
      <p:ext uri="{BB962C8B-B14F-4D97-AF65-F5344CB8AC3E}">
        <p14:creationId xmlns:p14="http://schemas.microsoft.com/office/powerpoint/2010/main" val="83741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918" y="454212"/>
            <a:ext cx="2048314" cy="70572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453DFC1-0067-4930-95C9-E164C1A90E21}"/>
              </a:ext>
            </a:extLst>
          </p:cNvPr>
          <p:cNvSpPr/>
          <p:nvPr/>
        </p:nvSpPr>
        <p:spPr>
          <a:xfrm>
            <a:off x="791611" y="1217546"/>
            <a:ext cx="84656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INDICADORES GOOGLE ACADÉMICO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59907EB-7671-472E-90C9-3AADEC795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67" y="6702366"/>
            <a:ext cx="2469094" cy="56697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4978F73-D8CE-481A-B02B-9620ED5B5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224" y="6010410"/>
            <a:ext cx="1390008" cy="13839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A497394-3F76-4710-9188-366956EA8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162" y="2039815"/>
            <a:ext cx="5172524" cy="446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896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3294</TotalTime>
  <Words>192</Words>
  <Application>Microsoft Office PowerPoint</Application>
  <PresentationFormat>Personalizado</PresentationFormat>
  <Paragraphs>44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4" baseType="lpstr">
      <vt:lpstr>Arial</vt:lpstr>
      <vt:lpstr>Calibri</vt:lpstr>
      <vt:lpstr>Tema de Office</vt:lpstr>
      <vt:lpstr>Estrategias de Visibilización e Internacionalización en el Perfeccionamiento de la Revista Ciencia de la Actividad Física UCM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ucm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UCM parada</dc:creator>
  <cp:lastModifiedBy>Jaime R. Albornoz Valenzuela</cp:lastModifiedBy>
  <cp:revision>45</cp:revision>
  <dcterms:created xsi:type="dcterms:W3CDTF">2017-10-16T20:19:49Z</dcterms:created>
  <dcterms:modified xsi:type="dcterms:W3CDTF">2024-05-08T22:35:49Z</dcterms:modified>
</cp:coreProperties>
</file>