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8" r:id="rId3"/>
    <p:sldId id="329" r:id="rId4"/>
    <p:sldId id="330" r:id="rId5"/>
    <p:sldId id="337" r:id="rId6"/>
    <p:sldId id="331" r:id="rId7"/>
    <p:sldId id="334" r:id="rId8"/>
    <p:sldId id="335" r:id="rId9"/>
    <p:sldId id="338" r:id="rId10"/>
    <p:sldId id="336" r:id="rId11"/>
    <p:sldId id="332" r:id="rId12"/>
    <p:sldId id="333" r:id="rId13"/>
    <p:sldId id="316" r:id="rId1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6AED10-279A-446E-BA98-CE28AE31388A}" v="36" dt="2024-05-02T15:43:00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eidys Artigas" userId="5fe7da85ecb30d32" providerId="LiveId" clId="{436AED10-279A-446E-BA98-CE28AE31388A}"/>
    <pc:docChg chg="custSel addSld delSld modSld sldOrd">
      <pc:chgData name="Wileidys Artigas" userId="5fe7da85ecb30d32" providerId="LiveId" clId="{436AED10-279A-446E-BA98-CE28AE31388A}" dt="2024-05-02T15:53:22.858" v="2848" actId="20577"/>
      <pc:docMkLst>
        <pc:docMk/>
      </pc:docMkLst>
      <pc:sldChg chg="addSp delSp modSp mod setBg">
        <pc:chgData name="Wileidys Artigas" userId="5fe7da85ecb30d32" providerId="LiveId" clId="{436AED10-279A-446E-BA98-CE28AE31388A}" dt="2024-05-02T02:40:40.637" v="177" actId="20577"/>
        <pc:sldMkLst>
          <pc:docMk/>
          <pc:sldMk cId="1274174975" sldId="256"/>
        </pc:sldMkLst>
        <pc:spChg chg="mod">
          <ac:chgData name="Wileidys Artigas" userId="5fe7da85ecb30d32" providerId="LiveId" clId="{436AED10-279A-446E-BA98-CE28AE31388A}" dt="2024-05-02T02:40:37.126" v="176" actId="20577"/>
          <ac:spMkLst>
            <pc:docMk/>
            <pc:sldMk cId="1274174975" sldId="256"/>
            <ac:spMk id="2" creationId="{2B766C52-73DD-4F7C-A95E-271C89AC9F37}"/>
          </ac:spMkLst>
        </pc:spChg>
        <pc:spChg chg="mod">
          <ac:chgData name="Wileidys Artigas" userId="5fe7da85ecb30d32" providerId="LiveId" clId="{436AED10-279A-446E-BA98-CE28AE31388A}" dt="2024-05-02T02:35:36.263" v="56" actId="20577"/>
          <ac:spMkLst>
            <pc:docMk/>
            <pc:sldMk cId="1274174975" sldId="256"/>
            <ac:spMk id="3" creationId="{185D5570-A99D-4AA6-B510-834F6A039951}"/>
          </ac:spMkLst>
        </pc:spChg>
        <pc:spChg chg="add mod">
          <ac:chgData name="Wileidys Artigas" userId="5fe7da85ecb30d32" providerId="LiveId" clId="{436AED10-279A-446E-BA98-CE28AE31388A}" dt="2024-05-02T02:40:40.637" v="177" actId="20577"/>
          <ac:spMkLst>
            <pc:docMk/>
            <pc:sldMk cId="1274174975" sldId="256"/>
            <ac:spMk id="5" creationId="{3E6342A8-9212-9E1D-A4AA-1B46F6490CEB}"/>
          </ac:spMkLst>
        </pc:spChg>
        <pc:spChg chg="add">
          <ac:chgData name="Wileidys Artigas" userId="5fe7da85ecb30d32" providerId="LiveId" clId="{436AED10-279A-446E-BA98-CE28AE31388A}" dt="2024-05-02T02:34:19.548" v="4" actId="26606"/>
          <ac:spMkLst>
            <pc:docMk/>
            <pc:sldMk cId="1274174975" sldId="256"/>
            <ac:spMk id="11" creationId="{3C54F4CE-85F0-46ED-80DA-9518C9251AD1}"/>
          </ac:spMkLst>
        </pc:spChg>
        <pc:spChg chg="add">
          <ac:chgData name="Wileidys Artigas" userId="5fe7da85ecb30d32" providerId="LiveId" clId="{436AED10-279A-446E-BA98-CE28AE31388A}" dt="2024-05-02T02:34:19.548" v="4" actId="26606"/>
          <ac:spMkLst>
            <pc:docMk/>
            <pc:sldMk cId="1274174975" sldId="256"/>
            <ac:spMk id="13" creationId="{DADD1FCA-8ACB-4958-81DD-4CDD6D3E1921}"/>
          </ac:spMkLst>
        </pc:spChg>
        <pc:picChg chg="del">
          <ac:chgData name="Wileidys Artigas" userId="5fe7da85ecb30d32" providerId="LiveId" clId="{436AED10-279A-446E-BA98-CE28AE31388A}" dt="2024-05-02T02:33:58.973" v="0" actId="478"/>
          <ac:picMkLst>
            <pc:docMk/>
            <pc:sldMk cId="1274174975" sldId="256"/>
            <ac:picMk id="4" creationId="{E3D211CA-D301-41C0-B392-99F9E0F04375}"/>
          </ac:picMkLst>
        </pc:picChg>
        <pc:picChg chg="add mod">
          <ac:chgData name="Wileidys Artigas" userId="5fe7da85ecb30d32" providerId="LiveId" clId="{436AED10-279A-446E-BA98-CE28AE31388A}" dt="2024-05-02T02:34:19.548" v="4" actId="26606"/>
          <ac:picMkLst>
            <pc:docMk/>
            <pc:sldMk cId="1274174975" sldId="256"/>
            <ac:picMk id="6" creationId="{90E51681-F9FD-FCCB-5CFC-A1D8A2720A61}"/>
          </ac:picMkLst>
        </pc:picChg>
      </pc:sldChg>
      <pc:sldChg chg="modSp mod">
        <pc:chgData name="Wileidys Artigas" userId="5fe7da85ecb30d32" providerId="LiveId" clId="{436AED10-279A-446E-BA98-CE28AE31388A}" dt="2024-05-02T02:37:27.334" v="110" actId="20577"/>
        <pc:sldMkLst>
          <pc:docMk/>
          <pc:sldMk cId="413208958" sldId="316"/>
        </pc:sldMkLst>
        <pc:spChg chg="mod">
          <ac:chgData name="Wileidys Artigas" userId="5fe7da85ecb30d32" providerId="LiveId" clId="{436AED10-279A-446E-BA98-CE28AE31388A}" dt="2024-05-02T02:37:27.334" v="110" actId="20577"/>
          <ac:spMkLst>
            <pc:docMk/>
            <pc:sldMk cId="413208958" sldId="316"/>
            <ac:spMk id="3" creationId="{2EBB220B-DD39-4E5E-88A3-8300E2DA335A}"/>
          </ac:spMkLst>
        </pc:spChg>
      </pc:sldChg>
      <pc:sldChg chg="del">
        <pc:chgData name="Wileidys Artigas" userId="5fe7da85ecb30d32" providerId="LiveId" clId="{436AED10-279A-446E-BA98-CE28AE31388A}" dt="2024-05-02T02:54:10.407" v="1054" actId="47"/>
        <pc:sldMkLst>
          <pc:docMk/>
          <pc:sldMk cId="2811208274" sldId="317"/>
        </pc:sldMkLst>
      </pc:sldChg>
      <pc:sldChg chg="del">
        <pc:chgData name="Wileidys Artigas" userId="5fe7da85ecb30d32" providerId="LiveId" clId="{436AED10-279A-446E-BA98-CE28AE31388A}" dt="2024-05-02T02:54:14.512" v="1056" actId="47"/>
        <pc:sldMkLst>
          <pc:docMk/>
          <pc:sldMk cId="2927740568" sldId="318"/>
        </pc:sldMkLst>
      </pc:sldChg>
      <pc:sldChg chg="del">
        <pc:chgData name="Wileidys Artigas" userId="5fe7da85ecb30d32" providerId="LiveId" clId="{436AED10-279A-446E-BA98-CE28AE31388A}" dt="2024-05-02T02:54:11.192" v="1055" actId="47"/>
        <pc:sldMkLst>
          <pc:docMk/>
          <pc:sldMk cId="3439436566" sldId="319"/>
        </pc:sldMkLst>
      </pc:sldChg>
      <pc:sldChg chg="del">
        <pc:chgData name="Wileidys Artigas" userId="5fe7da85ecb30d32" providerId="LiveId" clId="{436AED10-279A-446E-BA98-CE28AE31388A}" dt="2024-05-02T02:54:17.693" v="1057" actId="47"/>
        <pc:sldMkLst>
          <pc:docMk/>
          <pc:sldMk cId="3256136211" sldId="320"/>
        </pc:sldMkLst>
      </pc:sldChg>
      <pc:sldChg chg="del">
        <pc:chgData name="Wileidys Artigas" userId="5fe7da85ecb30d32" providerId="LiveId" clId="{436AED10-279A-446E-BA98-CE28AE31388A}" dt="2024-05-02T02:54:18.008" v="1058" actId="47"/>
        <pc:sldMkLst>
          <pc:docMk/>
          <pc:sldMk cId="1452653091" sldId="321"/>
        </pc:sldMkLst>
      </pc:sldChg>
      <pc:sldChg chg="del">
        <pc:chgData name="Wileidys Artigas" userId="5fe7da85ecb30d32" providerId="LiveId" clId="{436AED10-279A-446E-BA98-CE28AE31388A}" dt="2024-05-02T02:54:18.478" v="1059" actId="47"/>
        <pc:sldMkLst>
          <pc:docMk/>
          <pc:sldMk cId="3575398956" sldId="322"/>
        </pc:sldMkLst>
      </pc:sldChg>
      <pc:sldChg chg="del">
        <pc:chgData name="Wileidys Artigas" userId="5fe7da85ecb30d32" providerId="LiveId" clId="{436AED10-279A-446E-BA98-CE28AE31388A}" dt="2024-05-02T02:54:19.029" v="1060" actId="47"/>
        <pc:sldMkLst>
          <pc:docMk/>
          <pc:sldMk cId="126856015" sldId="323"/>
        </pc:sldMkLst>
      </pc:sldChg>
      <pc:sldChg chg="del">
        <pc:chgData name="Wileidys Artigas" userId="5fe7da85ecb30d32" providerId="LiveId" clId="{436AED10-279A-446E-BA98-CE28AE31388A}" dt="2024-05-02T02:54:19.639" v="1061" actId="47"/>
        <pc:sldMkLst>
          <pc:docMk/>
          <pc:sldMk cId="1976276266" sldId="324"/>
        </pc:sldMkLst>
      </pc:sldChg>
      <pc:sldChg chg="del">
        <pc:chgData name="Wileidys Artigas" userId="5fe7da85ecb30d32" providerId="LiveId" clId="{436AED10-279A-446E-BA98-CE28AE31388A}" dt="2024-05-02T02:54:20.373" v="1062" actId="47"/>
        <pc:sldMkLst>
          <pc:docMk/>
          <pc:sldMk cId="1937583072" sldId="325"/>
        </pc:sldMkLst>
      </pc:sldChg>
      <pc:sldChg chg="del">
        <pc:chgData name="Wileidys Artigas" userId="5fe7da85ecb30d32" providerId="LiveId" clId="{436AED10-279A-446E-BA98-CE28AE31388A}" dt="2024-05-02T02:54:21.127" v="1063" actId="47"/>
        <pc:sldMkLst>
          <pc:docMk/>
          <pc:sldMk cId="2723049695" sldId="326"/>
        </pc:sldMkLst>
      </pc:sldChg>
      <pc:sldChg chg="del">
        <pc:chgData name="Wileidys Artigas" userId="5fe7da85ecb30d32" providerId="LiveId" clId="{436AED10-279A-446E-BA98-CE28AE31388A}" dt="2024-05-02T02:54:21.928" v="1064" actId="47"/>
        <pc:sldMkLst>
          <pc:docMk/>
          <pc:sldMk cId="1010600104" sldId="327"/>
        </pc:sldMkLst>
      </pc:sldChg>
      <pc:sldChg chg="modSp new mod">
        <pc:chgData name="Wileidys Artigas" userId="5fe7da85ecb30d32" providerId="LiveId" clId="{436AED10-279A-446E-BA98-CE28AE31388A}" dt="2024-05-02T02:44:24.390" v="266" actId="113"/>
        <pc:sldMkLst>
          <pc:docMk/>
          <pc:sldMk cId="3802244507" sldId="328"/>
        </pc:sldMkLst>
        <pc:spChg chg="mod">
          <ac:chgData name="Wileidys Artigas" userId="5fe7da85ecb30d32" providerId="LiveId" clId="{436AED10-279A-446E-BA98-CE28AE31388A}" dt="2024-05-02T02:44:24.390" v="266" actId="113"/>
          <ac:spMkLst>
            <pc:docMk/>
            <pc:sldMk cId="3802244507" sldId="328"/>
            <ac:spMk id="2" creationId="{4DD2CAE2-CD57-8026-9735-BEDD478CC278}"/>
          </ac:spMkLst>
        </pc:spChg>
        <pc:spChg chg="mod">
          <ac:chgData name="Wileidys Artigas" userId="5fe7da85ecb30d32" providerId="LiveId" clId="{436AED10-279A-446E-BA98-CE28AE31388A}" dt="2024-05-02T02:44:14.628" v="265" actId="27636"/>
          <ac:spMkLst>
            <pc:docMk/>
            <pc:sldMk cId="3802244507" sldId="328"/>
            <ac:spMk id="3" creationId="{14F94177-5859-E255-1F76-86B9509BEE28}"/>
          </ac:spMkLst>
        </pc:spChg>
      </pc:sldChg>
      <pc:sldChg chg="modSp new mod">
        <pc:chgData name="Wileidys Artigas" userId="5fe7da85ecb30d32" providerId="LiveId" clId="{436AED10-279A-446E-BA98-CE28AE31388A}" dt="2024-05-02T15:53:22.858" v="2848" actId="20577"/>
        <pc:sldMkLst>
          <pc:docMk/>
          <pc:sldMk cId="1797810893" sldId="329"/>
        </pc:sldMkLst>
        <pc:spChg chg="mod">
          <ac:chgData name="Wileidys Artigas" userId="5fe7da85ecb30d32" providerId="LiveId" clId="{436AED10-279A-446E-BA98-CE28AE31388A}" dt="2024-05-02T02:44:49.037" v="289" actId="113"/>
          <ac:spMkLst>
            <pc:docMk/>
            <pc:sldMk cId="1797810893" sldId="329"/>
            <ac:spMk id="2" creationId="{E30CC745-727D-F7DC-C9C4-FDA6A94A9382}"/>
          </ac:spMkLst>
        </pc:spChg>
        <pc:spChg chg="mod">
          <ac:chgData name="Wileidys Artigas" userId="5fe7da85ecb30d32" providerId="LiveId" clId="{436AED10-279A-446E-BA98-CE28AE31388A}" dt="2024-05-02T15:53:22.858" v="2848" actId="20577"/>
          <ac:spMkLst>
            <pc:docMk/>
            <pc:sldMk cId="1797810893" sldId="329"/>
            <ac:spMk id="3" creationId="{F5C73FAF-8C99-F1E6-450F-553C61EBA31A}"/>
          </ac:spMkLst>
        </pc:spChg>
      </pc:sldChg>
      <pc:sldChg chg="modSp add mod">
        <pc:chgData name="Wileidys Artigas" userId="5fe7da85ecb30d32" providerId="LiveId" clId="{436AED10-279A-446E-BA98-CE28AE31388A}" dt="2024-05-02T14:42:27.931" v="2505" actId="20577"/>
        <pc:sldMkLst>
          <pc:docMk/>
          <pc:sldMk cId="1628552425" sldId="330"/>
        </pc:sldMkLst>
        <pc:spChg chg="mod">
          <ac:chgData name="Wileidys Artigas" userId="5fe7da85ecb30d32" providerId="LiveId" clId="{436AED10-279A-446E-BA98-CE28AE31388A}" dt="2024-05-02T14:42:27.931" v="2505" actId="20577"/>
          <ac:spMkLst>
            <pc:docMk/>
            <pc:sldMk cId="1628552425" sldId="330"/>
            <ac:spMk id="3" creationId="{F5C73FAF-8C99-F1E6-450F-553C61EBA31A}"/>
          </ac:spMkLst>
        </pc:spChg>
      </pc:sldChg>
      <pc:sldChg chg="addSp delSp modSp new mod">
        <pc:chgData name="Wileidys Artigas" userId="5fe7da85ecb30d32" providerId="LiveId" clId="{436AED10-279A-446E-BA98-CE28AE31388A}" dt="2024-05-02T03:02:11.587" v="1174" actId="20577"/>
        <pc:sldMkLst>
          <pc:docMk/>
          <pc:sldMk cId="3284554029" sldId="331"/>
        </pc:sldMkLst>
        <pc:spChg chg="mod">
          <ac:chgData name="Wileidys Artigas" userId="5fe7da85ecb30d32" providerId="LiveId" clId="{436AED10-279A-446E-BA98-CE28AE31388A}" dt="2024-05-02T03:02:11.587" v="1174" actId="20577"/>
          <ac:spMkLst>
            <pc:docMk/>
            <pc:sldMk cId="3284554029" sldId="331"/>
            <ac:spMk id="2" creationId="{578BC768-3951-1233-2019-DE7CF26FA136}"/>
          </ac:spMkLst>
        </pc:spChg>
        <pc:spChg chg="del">
          <ac:chgData name="Wileidys Artigas" userId="5fe7da85ecb30d32" providerId="LiveId" clId="{436AED10-279A-446E-BA98-CE28AE31388A}" dt="2024-05-02T02:55:07.581" v="1145" actId="478"/>
          <ac:spMkLst>
            <pc:docMk/>
            <pc:sldMk cId="3284554029" sldId="331"/>
            <ac:spMk id="3" creationId="{CF623470-656F-3ED2-37F9-D3CFB1D703B3}"/>
          </ac:spMkLst>
        </pc:spChg>
        <pc:graphicFrameChg chg="add mod">
          <ac:chgData name="Wileidys Artigas" userId="5fe7da85ecb30d32" providerId="LiveId" clId="{436AED10-279A-446E-BA98-CE28AE31388A}" dt="2024-05-02T03:01:56.482" v="1150" actId="1076"/>
          <ac:graphicFrameMkLst>
            <pc:docMk/>
            <pc:sldMk cId="3284554029" sldId="331"/>
            <ac:graphicFrameMk id="4" creationId="{0F9D5DC6-3BC2-05CD-60FF-3938887368E4}"/>
          </ac:graphicFrameMkLst>
        </pc:graphicFrameChg>
      </pc:sldChg>
      <pc:sldChg chg="modSp add mod">
        <pc:chgData name="Wileidys Artigas" userId="5fe7da85ecb30d32" providerId="LiveId" clId="{436AED10-279A-446E-BA98-CE28AE31388A}" dt="2024-05-02T03:31:03.938" v="2490" actId="20577"/>
        <pc:sldMkLst>
          <pc:docMk/>
          <pc:sldMk cId="2888424091" sldId="332"/>
        </pc:sldMkLst>
        <pc:spChg chg="mod">
          <ac:chgData name="Wileidys Artigas" userId="5fe7da85ecb30d32" providerId="LiveId" clId="{436AED10-279A-446E-BA98-CE28AE31388A}" dt="2024-05-02T02:54:50.799" v="1121" actId="20577"/>
          <ac:spMkLst>
            <pc:docMk/>
            <pc:sldMk cId="2888424091" sldId="332"/>
            <ac:spMk id="2" creationId="{578BC768-3951-1233-2019-DE7CF26FA136}"/>
          </ac:spMkLst>
        </pc:spChg>
        <pc:spChg chg="mod">
          <ac:chgData name="Wileidys Artigas" userId="5fe7da85ecb30d32" providerId="LiveId" clId="{436AED10-279A-446E-BA98-CE28AE31388A}" dt="2024-05-02T03:31:03.938" v="2490" actId="20577"/>
          <ac:spMkLst>
            <pc:docMk/>
            <pc:sldMk cId="2888424091" sldId="332"/>
            <ac:spMk id="3" creationId="{CF623470-656F-3ED2-37F9-D3CFB1D703B3}"/>
          </ac:spMkLst>
        </pc:spChg>
      </pc:sldChg>
      <pc:sldChg chg="modSp add mod">
        <pc:chgData name="Wileidys Artigas" userId="5fe7da85ecb30d32" providerId="LiveId" clId="{436AED10-279A-446E-BA98-CE28AE31388A}" dt="2024-05-02T03:31:23.388" v="2491" actId="33524"/>
        <pc:sldMkLst>
          <pc:docMk/>
          <pc:sldMk cId="2673607938" sldId="333"/>
        </pc:sldMkLst>
        <pc:spChg chg="mod">
          <ac:chgData name="Wileidys Artigas" userId="5fe7da85ecb30d32" providerId="LiveId" clId="{436AED10-279A-446E-BA98-CE28AE31388A}" dt="2024-05-02T02:55:01.448" v="1144" actId="20577"/>
          <ac:spMkLst>
            <pc:docMk/>
            <pc:sldMk cId="2673607938" sldId="333"/>
            <ac:spMk id="2" creationId="{578BC768-3951-1233-2019-DE7CF26FA136}"/>
          </ac:spMkLst>
        </pc:spChg>
        <pc:spChg chg="mod">
          <ac:chgData name="Wileidys Artigas" userId="5fe7da85ecb30d32" providerId="LiveId" clId="{436AED10-279A-446E-BA98-CE28AE31388A}" dt="2024-05-02T03:31:23.388" v="2491" actId="33524"/>
          <ac:spMkLst>
            <pc:docMk/>
            <pc:sldMk cId="2673607938" sldId="333"/>
            <ac:spMk id="3" creationId="{CF623470-656F-3ED2-37F9-D3CFB1D703B3}"/>
          </ac:spMkLst>
        </pc:spChg>
      </pc:sldChg>
      <pc:sldChg chg="addSp delSp modSp add mod">
        <pc:chgData name="Wileidys Artigas" userId="5fe7da85ecb30d32" providerId="LiveId" clId="{436AED10-279A-446E-BA98-CE28AE31388A}" dt="2024-05-02T03:06:32.233" v="1353" actId="14100"/>
        <pc:sldMkLst>
          <pc:docMk/>
          <pc:sldMk cId="2782470179" sldId="334"/>
        </pc:sldMkLst>
        <pc:spChg chg="mod">
          <ac:chgData name="Wileidys Artigas" userId="5fe7da85ecb30d32" providerId="LiveId" clId="{436AED10-279A-446E-BA98-CE28AE31388A}" dt="2024-05-02T03:03:08.873" v="1347" actId="20577"/>
          <ac:spMkLst>
            <pc:docMk/>
            <pc:sldMk cId="2782470179" sldId="334"/>
            <ac:spMk id="2" creationId="{578BC768-3951-1233-2019-DE7CF26FA136}"/>
          </ac:spMkLst>
        </pc:spChg>
        <pc:graphicFrameChg chg="add mod">
          <ac:chgData name="Wileidys Artigas" userId="5fe7da85ecb30d32" providerId="LiveId" clId="{436AED10-279A-446E-BA98-CE28AE31388A}" dt="2024-05-02T03:06:32.233" v="1353" actId="14100"/>
          <ac:graphicFrameMkLst>
            <pc:docMk/>
            <pc:sldMk cId="2782470179" sldId="334"/>
            <ac:graphicFrameMk id="3" creationId="{FB62C770-7FCA-DF10-304E-A0B7BF73159E}"/>
          </ac:graphicFrameMkLst>
        </pc:graphicFrameChg>
        <pc:graphicFrameChg chg="del">
          <ac:chgData name="Wileidys Artigas" userId="5fe7da85ecb30d32" providerId="LiveId" clId="{436AED10-279A-446E-BA98-CE28AE31388A}" dt="2024-05-02T03:03:16.035" v="1348" actId="478"/>
          <ac:graphicFrameMkLst>
            <pc:docMk/>
            <pc:sldMk cId="2782470179" sldId="334"/>
            <ac:graphicFrameMk id="4" creationId="{0F9D5DC6-3BC2-05CD-60FF-3938887368E4}"/>
          </ac:graphicFrameMkLst>
        </pc:graphicFrameChg>
      </pc:sldChg>
      <pc:sldChg chg="addSp delSp modSp add mod">
        <pc:chgData name="Wileidys Artigas" userId="5fe7da85ecb30d32" providerId="LiveId" clId="{436AED10-279A-446E-BA98-CE28AE31388A}" dt="2024-05-02T03:12:10.132" v="1406" actId="14100"/>
        <pc:sldMkLst>
          <pc:docMk/>
          <pc:sldMk cId="3251351079" sldId="335"/>
        </pc:sldMkLst>
        <pc:spChg chg="mod">
          <ac:chgData name="Wileidys Artigas" userId="5fe7da85ecb30d32" providerId="LiveId" clId="{436AED10-279A-446E-BA98-CE28AE31388A}" dt="2024-05-02T03:10:01.258" v="1369" actId="5793"/>
          <ac:spMkLst>
            <pc:docMk/>
            <pc:sldMk cId="3251351079" sldId="335"/>
            <ac:spMk id="2" creationId="{578BC768-3951-1233-2019-DE7CF26FA136}"/>
          </ac:spMkLst>
        </pc:spChg>
        <pc:graphicFrameChg chg="del">
          <ac:chgData name="Wileidys Artigas" userId="5fe7da85ecb30d32" providerId="LiveId" clId="{436AED10-279A-446E-BA98-CE28AE31388A}" dt="2024-05-02T03:10:05.289" v="1370" actId="478"/>
          <ac:graphicFrameMkLst>
            <pc:docMk/>
            <pc:sldMk cId="3251351079" sldId="335"/>
            <ac:graphicFrameMk id="3" creationId="{FB62C770-7FCA-DF10-304E-A0B7BF73159E}"/>
          </ac:graphicFrameMkLst>
        </pc:graphicFrameChg>
        <pc:graphicFrameChg chg="add del mod">
          <ac:chgData name="Wileidys Artigas" userId="5fe7da85ecb30d32" providerId="LiveId" clId="{436AED10-279A-446E-BA98-CE28AE31388A}" dt="2024-05-02T03:12:00.056" v="1402" actId="478"/>
          <ac:graphicFrameMkLst>
            <pc:docMk/>
            <pc:sldMk cId="3251351079" sldId="335"/>
            <ac:graphicFrameMk id="4" creationId="{992C86E3-1CD7-71BE-66E0-C32E02E835BB}"/>
          </ac:graphicFrameMkLst>
        </pc:graphicFrameChg>
        <pc:graphicFrameChg chg="add mod">
          <ac:chgData name="Wileidys Artigas" userId="5fe7da85ecb30d32" providerId="LiveId" clId="{436AED10-279A-446E-BA98-CE28AE31388A}" dt="2024-05-02T03:12:10.132" v="1406" actId="14100"/>
          <ac:graphicFrameMkLst>
            <pc:docMk/>
            <pc:sldMk cId="3251351079" sldId="335"/>
            <ac:graphicFrameMk id="5" creationId="{992C86E3-1CD7-71BE-66E0-C32E02E835BB}"/>
          </ac:graphicFrameMkLst>
        </pc:graphicFrameChg>
      </pc:sldChg>
      <pc:sldChg chg="addSp delSp modSp add mod">
        <pc:chgData name="Wileidys Artigas" userId="5fe7da85ecb30d32" providerId="LiveId" clId="{436AED10-279A-446E-BA98-CE28AE31388A}" dt="2024-05-02T15:43:57.355" v="2846" actId="1076"/>
        <pc:sldMkLst>
          <pc:docMk/>
          <pc:sldMk cId="9292238" sldId="336"/>
        </pc:sldMkLst>
        <pc:spChg chg="mod">
          <ac:chgData name="Wileidys Artigas" userId="5fe7da85ecb30d32" providerId="LiveId" clId="{436AED10-279A-446E-BA98-CE28AE31388A}" dt="2024-05-02T15:43:48.286" v="2844" actId="404"/>
          <ac:spMkLst>
            <pc:docMk/>
            <pc:sldMk cId="9292238" sldId="336"/>
            <ac:spMk id="2" creationId="{578BC768-3951-1233-2019-DE7CF26FA136}"/>
          </ac:spMkLst>
        </pc:spChg>
        <pc:graphicFrameChg chg="add del mod">
          <ac:chgData name="Wileidys Artigas" userId="5fe7da85ecb30d32" providerId="LiveId" clId="{436AED10-279A-446E-BA98-CE28AE31388A}" dt="2024-05-02T15:43:10.724" v="2811" actId="478"/>
          <ac:graphicFrameMkLst>
            <pc:docMk/>
            <pc:sldMk cId="9292238" sldId="336"/>
            <ac:graphicFrameMk id="3" creationId="{5A97405A-EBF1-E253-83DF-63B0A6FF0897}"/>
          </ac:graphicFrameMkLst>
        </pc:graphicFrameChg>
        <pc:graphicFrameChg chg="del">
          <ac:chgData name="Wileidys Artigas" userId="5fe7da85ecb30d32" providerId="LiveId" clId="{436AED10-279A-446E-BA98-CE28AE31388A}" dt="2024-05-02T03:11:08.826" v="1401" actId="478"/>
          <ac:graphicFrameMkLst>
            <pc:docMk/>
            <pc:sldMk cId="9292238" sldId="336"/>
            <ac:graphicFrameMk id="4" creationId="{992C86E3-1CD7-71BE-66E0-C32E02E835BB}"/>
          </ac:graphicFrameMkLst>
        </pc:graphicFrameChg>
        <pc:graphicFrameChg chg="add mod">
          <ac:chgData name="Wileidys Artigas" userId="5fe7da85ecb30d32" providerId="LiveId" clId="{436AED10-279A-446E-BA98-CE28AE31388A}" dt="2024-05-02T15:43:57.355" v="2846" actId="1076"/>
          <ac:graphicFrameMkLst>
            <pc:docMk/>
            <pc:sldMk cId="9292238" sldId="336"/>
            <ac:graphicFrameMk id="5" creationId="{315E40CC-8186-6F5B-BE04-41C650B88B62}"/>
          </ac:graphicFrameMkLst>
        </pc:graphicFrameChg>
      </pc:sldChg>
      <pc:sldChg chg="addSp delSp modSp new mod">
        <pc:chgData name="Wileidys Artigas" userId="5fe7da85ecb30d32" providerId="LiveId" clId="{436AED10-279A-446E-BA98-CE28AE31388A}" dt="2024-05-02T15:44:23.102" v="2847" actId="20577"/>
        <pc:sldMkLst>
          <pc:docMk/>
          <pc:sldMk cId="1553836706" sldId="337"/>
        </pc:sldMkLst>
        <pc:spChg chg="mod">
          <ac:chgData name="Wileidys Artigas" userId="5fe7da85ecb30d32" providerId="LiveId" clId="{436AED10-279A-446E-BA98-CE28AE31388A}" dt="2024-05-02T14:42:40.883" v="2522" actId="113"/>
          <ac:spMkLst>
            <pc:docMk/>
            <pc:sldMk cId="1553836706" sldId="337"/>
            <ac:spMk id="2" creationId="{01CB0622-544F-D861-37DB-B282AAA56451}"/>
          </ac:spMkLst>
        </pc:spChg>
        <pc:spChg chg="mod">
          <ac:chgData name="Wileidys Artigas" userId="5fe7da85ecb30d32" providerId="LiveId" clId="{436AED10-279A-446E-BA98-CE28AE31388A}" dt="2024-05-02T15:44:23.102" v="2847" actId="20577"/>
          <ac:spMkLst>
            <pc:docMk/>
            <pc:sldMk cId="1553836706" sldId="337"/>
            <ac:spMk id="3" creationId="{C226DC13-54E7-C1B9-B655-D26B0C498F53}"/>
          </ac:spMkLst>
        </pc:spChg>
        <pc:spChg chg="add mod">
          <ac:chgData name="Wileidys Artigas" userId="5fe7da85ecb30d32" providerId="LiveId" clId="{436AED10-279A-446E-BA98-CE28AE31388A}" dt="2024-05-02T15:42:30.165" v="2801" actId="1076"/>
          <ac:spMkLst>
            <pc:docMk/>
            <pc:sldMk cId="1553836706" sldId="337"/>
            <ac:spMk id="10" creationId="{4009FF7C-7A49-E2D8-CF81-6A477EE0C19A}"/>
          </ac:spMkLst>
        </pc:spChg>
        <pc:spChg chg="add mod">
          <ac:chgData name="Wileidys Artigas" userId="5fe7da85ecb30d32" providerId="LiveId" clId="{436AED10-279A-446E-BA98-CE28AE31388A}" dt="2024-05-02T15:42:39.202" v="2806" actId="20577"/>
          <ac:spMkLst>
            <pc:docMk/>
            <pc:sldMk cId="1553836706" sldId="337"/>
            <ac:spMk id="11" creationId="{BED2EB02-6B24-74FA-A042-702ECA7B9C5A}"/>
          </ac:spMkLst>
        </pc:spChg>
        <pc:graphicFrameChg chg="add del mod">
          <ac:chgData name="Wileidys Artigas" userId="5fe7da85ecb30d32" providerId="LiveId" clId="{436AED10-279A-446E-BA98-CE28AE31388A}" dt="2024-05-02T15:34:30.937" v="2739" actId="478"/>
          <ac:graphicFrameMkLst>
            <pc:docMk/>
            <pc:sldMk cId="1553836706" sldId="337"/>
            <ac:graphicFrameMk id="4" creationId="{7B733E10-6594-D9C0-EA35-054E6BE1FDB1}"/>
          </ac:graphicFrameMkLst>
        </pc:graphicFrameChg>
        <pc:graphicFrameChg chg="add mod">
          <ac:chgData name="Wileidys Artigas" userId="5fe7da85ecb30d32" providerId="LiveId" clId="{436AED10-279A-446E-BA98-CE28AE31388A}" dt="2024-05-02T15:39:22.528" v="2781" actId="1076"/>
          <ac:graphicFrameMkLst>
            <pc:docMk/>
            <pc:sldMk cId="1553836706" sldId="337"/>
            <ac:graphicFrameMk id="5" creationId="{7B733E10-6594-D9C0-EA35-054E6BE1FDB1}"/>
          </ac:graphicFrameMkLst>
        </pc:graphicFrameChg>
        <pc:graphicFrameChg chg="add del mod">
          <ac:chgData name="Wileidys Artigas" userId="5fe7da85ecb30d32" providerId="LiveId" clId="{436AED10-279A-446E-BA98-CE28AE31388A}" dt="2024-05-02T15:38:53.100" v="2773" actId="478"/>
          <ac:graphicFrameMkLst>
            <pc:docMk/>
            <pc:sldMk cId="1553836706" sldId="337"/>
            <ac:graphicFrameMk id="6" creationId="{0A764453-4B7C-ABF9-FB28-3E914552BA88}"/>
          </ac:graphicFrameMkLst>
        </pc:graphicFrameChg>
        <pc:graphicFrameChg chg="add mod">
          <ac:chgData name="Wileidys Artigas" userId="5fe7da85ecb30d32" providerId="LiveId" clId="{436AED10-279A-446E-BA98-CE28AE31388A}" dt="2024-05-02T15:42:13.871" v="2794" actId="1076"/>
          <ac:graphicFrameMkLst>
            <pc:docMk/>
            <pc:sldMk cId="1553836706" sldId="337"/>
            <ac:graphicFrameMk id="7" creationId="{0A764453-4B7C-ABF9-FB28-3E914552BA88}"/>
          </ac:graphicFrameMkLst>
        </pc:graphicFrameChg>
        <pc:graphicFrameChg chg="add del mod">
          <ac:chgData name="Wileidys Artigas" userId="5fe7da85ecb30d32" providerId="LiveId" clId="{436AED10-279A-446E-BA98-CE28AE31388A}" dt="2024-05-02T15:40:41.017" v="2787" actId="478"/>
          <ac:graphicFrameMkLst>
            <pc:docMk/>
            <pc:sldMk cId="1553836706" sldId="337"/>
            <ac:graphicFrameMk id="8" creationId="{73FF5FFB-53BB-984E-BEA9-0395881FB576}"/>
          </ac:graphicFrameMkLst>
        </pc:graphicFrameChg>
        <pc:graphicFrameChg chg="add mod">
          <ac:chgData name="Wileidys Artigas" userId="5fe7da85ecb30d32" providerId="LiveId" clId="{436AED10-279A-446E-BA98-CE28AE31388A}" dt="2024-05-02T15:41:34.361" v="2792"/>
          <ac:graphicFrameMkLst>
            <pc:docMk/>
            <pc:sldMk cId="1553836706" sldId="337"/>
            <ac:graphicFrameMk id="9" creationId="{73FF5FFB-53BB-984E-BEA9-0395881FB576}"/>
          </ac:graphicFrameMkLst>
        </pc:graphicFrameChg>
      </pc:sldChg>
      <pc:sldChg chg="delSp modSp add mod ord">
        <pc:chgData name="Wileidys Artigas" userId="5fe7da85ecb30d32" providerId="LiveId" clId="{436AED10-279A-446E-BA98-CE28AE31388A}" dt="2024-05-02T15:43:28.786" v="2813" actId="1076"/>
        <pc:sldMkLst>
          <pc:docMk/>
          <pc:sldMk cId="3820008538" sldId="338"/>
        </pc:sldMkLst>
        <pc:graphicFrameChg chg="mod">
          <ac:chgData name="Wileidys Artigas" userId="5fe7da85ecb30d32" providerId="LiveId" clId="{436AED10-279A-446E-BA98-CE28AE31388A}" dt="2024-05-02T15:43:28.786" v="2813" actId="1076"/>
          <ac:graphicFrameMkLst>
            <pc:docMk/>
            <pc:sldMk cId="3820008538" sldId="338"/>
            <ac:graphicFrameMk id="3" creationId="{5A97405A-EBF1-E253-83DF-63B0A6FF0897}"/>
          </ac:graphicFrameMkLst>
        </pc:graphicFrameChg>
        <pc:graphicFrameChg chg="del">
          <ac:chgData name="Wileidys Artigas" userId="5fe7da85ecb30d32" providerId="LiveId" clId="{436AED10-279A-446E-BA98-CE28AE31388A}" dt="2024-05-02T15:43:02.337" v="2808" actId="478"/>
          <ac:graphicFrameMkLst>
            <pc:docMk/>
            <pc:sldMk cId="3820008538" sldId="338"/>
            <ac:graphicFrameMk id="5" creationId="{315E40CC-8186-6F5B-BE04-41C650B88B6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fe7da85ecb30d32/escritorio%20nuevo%20derecha/ARTICULOS%20EN%20PROCESO/Guallar/Articulo%204%20Cascon/SOLO%20REVISTAS%20CON%20PERFILES%20PROPI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5fe7da85ecb30d32/escritorio%20nuevo%20derecha/ARTICULOS%20EN%20PROCESO/Guallar/Articulo%204%20Cascon/SOLO%20REVISTAS%20CON%20PERFILES%20PROPIO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fe7da85ecb30d32/escritorio%20nuevo%20derecha/ARTICULOS%20EN%20PROCESO/Guallar/Articulo%204%20Cascon/SOLO%20REVISTAS%20CON%20PERFILES%20PROPI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ei\Downloads\base%20de%20datos%20X%20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ei\Downloads\base%20de%20datos%20X%20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ei\Downloads\base%20de%20datos%20X%20fin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ei\Downloads\base%20de%20datos%20X%20fin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ei\Downloads\base%20de%20datos%20X%20fin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'[SOLO REVISTAS CON PERFILES PROPIOS.xlsx]Sheet1'!$A$18</c:f>
              <c:strCache>
                <c:ptCount val="1"/>
                <c:pt idx="0">
                  <c:v>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'[SOLO REVISTAS CON PERFILES PROPIOS.xlsx]Sheet1'!$C$17:$H$17</c:f>
              <c:strCache>
                <c:ptCount val="5"/>
                <c:pt idx="0">
                  <c:v>X</c:v>
                </c:pt>
                <c:pt idx="1">
                  <c:v>Facebook</c:v>
                </c:pt>
                <c:pt idx="2">
                  <c:v>LinkedIn</c:v>
                </c:pt>
                <c:pt idx="3">
                  <c:v>Instagram</c:v>
                </c:pt>
                <c:pt idx="4">
                  <c:v>Youtube</c:v>
                </c:pt>
              </c:strCache>
              <c:extLst/>
            </c:strRef>
          </c:cat>
          <c:val>
            <c:numRef>
              <c:f>'[SOLO REVISTAS CON PERFILES PROPIOS.xlsx]Sheet1'!$C$18:$H$18</c:f>
              <c:numCache>
                <c:formatCode>General</c:formatCode>
                <c:ptCount val="5"/>
                <c:pt idx="0">
                  <c:v>25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A78-4AC4-B951-F09F3C8E02F5}"/>
            </c:ext>
          </c:extLst>
        </c:ser>
        <c:ser>
          <c:idx val="1"/>
          <c:order val="1"/>
          <c:tx>
            <c:strRef>
              <c:f>'[SOLO REVISTAS CON PERFILES PROPIOS.xlsx]Sheet1'!$A$19</c:f>
              <c:strCache>
                <c:ptCount val="1"/>
                <c:pt idx="0">
                  <c:v>COM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'[SOLO REVISTAS CON PERFILES PROPIOS.xlsx]Sheet1'!$C$17:$H$17</c:f>
              <c:strCache>
                <c:ptCount val="5"/>
                <c:pt idx="0">
                  <c:v>X</c:v>
                </c:pt>
                <c:pt idx="1">
                  <c:v>Facebook</c:v>
                </c:pt>
                <c:pt idx="2">
                  <c:v>LinkedIn</c:v>
                </c:pt>
                <c:pt idx="3">
                  <c:v>Instagram</c:v>
                </c:pt>
                <c:pt idx="4">
                  <c:v>Youtube</c:v>
                </c:pt>
              </c:strCache>
              <c:extLst/>
            </c:strRef>
          </c:cat>
          <c:val>
            <c:numRef>
              <c:f>'[SOLO REVISTAS CON PERFILES PROPIOS.xlsx]Sheet1'!$C$19:$H$19</c:f>
              <c:numCache>
                <c:formatCode>General</c:formatCode>
                <c:ptCount val="5"/>
                <c:pt idx="0">
                  <c:v>64</c:v>
                </c:pt>
                <c:pt idx="1">
                  <c:v>21</c:v>
                </c:pt>
                <c:pt idx="2">
                  <c:v>11</c:v>
                </c:pt>
                <c:pt idx="3">
                  <c:v>2</c:v>
                </c:pt>
                <c:pt idx="4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A78-4AC4-B951-F09F3C8E02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5306543"/>
        <c:axId val="445307983"/>
      </c:barChart>
      <c:catAx>
        <c:axId val="44530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445307983"/>
        <c:crosses val="autoZero"/>
        <c:auto val="1"/>
        <c:lblAlgn val="ctr"/>
        <c:lblOffset val="100"/>
        <c:noMultiLvlLbl val="0"/>
      </c:catAx>
      <c:valAx>
        <c:axId val="445307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44530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B1-4236-9903-848D120509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B1-4236-9903-848D120509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BB1-4236-9903-848D120509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BB1-4236-9903-848D120509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BB1-4236-9903-848D1205093F}"/>
              </c:ext>
            </c:extLst>
          </c:dPt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B1-4236-9903-848D1205093F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'[SOLO REVISTAS CON PERFILES PROPIOS.xlsx]Sheet1'!$D$17:$H$17</c:f>
              <c:strCache>
                <c:ptCount val="5"/>
                <c:pt idx="0">
                  <c:v>X</c:v>
                </c:pt>
                <c:pt idx="1">
                  <c:v>Facebook</c:v>
                </c:pt>
                <c:pt idx="2">
                  <c:v>LinkedIn</c:v>
                </c:pt>
                <c:pt idx="3">
                  <c:v>Instagram</c:v>
                </c:pt>
                <c:pt idx="4">
                  <c:v>Youtube</c:v>
                </c:pt>
              </c:strCache>
            </c:strRef>
          </c:cat>
          <c:val>
            <c:numRef>
              <c:f>'[SOLO REVISTAS CON PERFILES PROPIOS.xlsx]Sheet1'!$D$18:$H$18</c:f>
              <c:numCache>
                <c:formatCode>General</c:formatCode>
                <c:ptCount val="5"/>
                <c:pt idx="0">
                  <c:v>25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BB1-4236-9903-848D1205093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8BB1-4236-9903-848D120509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8BB1-4236-9903-848D120509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8BB1-4236-9903-848D120509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8BB1-4236-9903-848D120509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8BB1-4236-9903-848D1205093F}"/>
              </c:ext>
            </c:extLst>
          </c:dPt>
          <c:cat>
            <c:strRef>
              <c:f>'[SOLO REVISTAS CON PERFILES PROPIOS.xlsx]Sheet1'!$D$17:$H$17</c:f>
              <c:strCache>
                <c:ptCount val="5"/>
                <c:pt idx="0">
                  <c:v>X</c:v>
                </c:pt>
                <c:pt idx="1">
                  <c:v>Facebook</c:v>
                </c:pt>
                <c:pt idx="2">
                  <c:v>LinkedIn</c:v>
                </c:pt>
                <c:pt idx="3">
                  <c:v>Instagram</c:v>
                </c:pt>
                <c:pt idx="4">
                  <c:v>Youtube</c:v>
                </c:pt>
              </c:strCache>
            </c:strRef>
          </c:cat>
          <c:val>
            <c:numRef>
              <c:f>'[SOLO REVISTAS CON PERFILES PROPIOS.xlsx]Sheet1'!$D$19:$H$19</c:f>
              <c:numCache>
                <c:formatCode>General</c:formatCode>
                <c:ptCount val="5"/>
                <c:pt idx="0">
                  <c:v>64</c:v>
                </c:pt>
                <c:pt idx="1">
                  <c:v>21</c:v>
                </c:pt>
                <c:pt idx="2">
                  <c:v>11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8BB1-4236-9903-848D120509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B1-4FEE-9D79-3863E085EE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B1-4FEE-9D79-3863E085EE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B1-4FEE-9D79-3863E085EE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8B1-4FEE-9D79-3863E085EE3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8B1-4FEE-9D79-3863E085EE34}"/>
              </c:ext>
            </c:extLst>
          </c:dPt>
          <c:dLbls>
            <c:dLbl>
              <c:idx val="4"/>
              <c:layout>
                <c:manualLayout>
                  <c:x val="8.0555664916885386E-2"/>
                  <c:y val="1.15738918051910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2626859142607"/>
                      <c:h val="0.149138232720909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F8B1-4FEE-9D79-3863E085EE34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'[SOLO REVISTAS CON PERFILES PROPIOS.xlsx]Sheet1'!$D$17:$I$17</c:f>
              <c:strCache>
                <c:ptCount val="5"/>
                <c:pt idx="0">
                  <c:v>X</c:v>
                </c:pt>
                <c:pt idx="1">
                  <c:v>Facebook</c:v>
                </c:pt>
                <c:pt idx="2">
                  <c:v>LinkedIn</c:v>
                </c:pt>
                <c:pt idx="3">
                  <c:v>Instagram</c:v>
                </c:pt>
                <c:pt idx="4">
                  <c:v>Youtube</c:v>
                </c:pt>
              </c:strCache>
            </c:strRef>
          </c:cat>
          <c:val>
            <c:numRef>
              <c:f>'[SOLO REVISTAS CON PERFILES PROPIOS.xlsx]Sheet1'!$D$19:$H$19</c:f>
              <c:numCache>
                <c:formatCode>General</c:formatCode>
                <c:ptCount val="5"/>
                <c:pt idx="0">
                  <c:v>64</c:v>
                </c:pt>
                <c:pt idx="1">
                  <c:v>21</c:v>
                </c:pt>
                <c:pt idx="2">
                  <c:v>11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8B1-4FEE-9D79-3863E085EE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'Propuesta Jesus'!$C$4</c:f>
              <c:strCache>
                <c:ptCount val="1"/>
                <c:pt idx="0">
                  <c:v>Total post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Jesus'!$C$5:$C$16</c:f>
              <c:numCache>
                <c:formatCode>General</c:formatCode>
                <c:ptCount val="12"/>
                <c:pt idx="0">
                  <c:v>2</c:v>
                </c:pt>
                <c:pt idx="1">
                  <c:v>44</c:v>
                </c:pt>
                <c:pt idx="2">
                  <c:v>7</c:v>
                </c:pt>
                <c:pt idx="3">
                  <c:v>77</c:v>
                </c:pt>
                <c:pt idx="4">
                  <c:v>33</c:v>
                </c:pt>
                <c:pt idx="5">
                  <c:v>16</c:v>
                </c:pt>
                <c:pt idx="6">
                  <c:v>17</c:v>
                </c:pt>
                <c:pt idx="7">
                  <c:v>54</c:v>
                </c:pt>
                <c:pt idx="8">
                  <c:v>114</c:v>
                </c:pt>
                <c:pt idx="9">
                  <c:v>101</c:v>
                </c:pt>
                <c:pt idx="10">
                  <c:v>44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59-4935-A2DA-FE6AACB642D4}"/>
            </c:ext>
          </c:extLst>
        </c:ser>
        <c:ser>
          <c:idx val="1"/>
          <c:order val="1"/>
          <c:tx>
            <c:strRef>
              <c:f>'Propuesta Jesus'!$D$4</c:f>
              <c:strCache>
                <c:ptCount val="1"/>
                <c:pt idx="0">
                  <c:v>Total curación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Jesus'!$D$5:$D$16</c:f>
              <c:numCache>
                <c:formatCode>General</c:formatCode>
                <c:ptCount val="12"/>
                <c:pt idx="0">
                  <c:v>2</c:v>
                </c:pt>
                <c:pt idx="1">
                  <c:v>32</c:v>
                </c:pt>
                <c:pt idx="2">
                  <c:v>2</c:v>
                </c:pt>
                <c:pt idx="3">
                  <c:v>71</c:v>
                </c:pt>
                <c:pt idx="4">
                  <c:v>31</c:v>
                </c:pt>
                <c:pt idx="5">
                  <c:v>15</c:v>
                </c:pt>
                <c:pt idx="6">
                  <c:v>17</c:v>
                </c:pt>
                <c:pt idx="7">
                  <c:v>51</c:v>
                </c:pt>
                <c:pt idx="8">
                  <c:v>113</c:v>
                </c:pt>
                <c:pt idx="9">
                  <c:v>101</c:v>
                </c:pt>
                <c:pt idx="10">
                  <c:v>43</c:v>
                </c:pt>
                <c:pt idx="1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59-4935-A2DA-FE6AACB642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86726191"/>
        <c:axId val="986728591"/>
      </c:barChart>
      <c:catAx>
        <c:axId val="9867261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986728591"/>
        <c:crosses val="autoZero"/>
        <c:auto val="1"/>
        <c:lblAlgn val="ctr"/>
        <c:lblOffset val="100"/>
        <c:noMultiLvlLbl val="0"/>
      </c:catAx>
      <c:valAx>
        <c:axId val="9867285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986726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'Propuesta Jesus'!$F$4</c:f>
              <c:strCache>
                <c:ptCount val="1"/>
                <c:pt idx="0">
                  <c:v>Volumen anterior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Jesus'!$F$5:$F$16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6A-4246-97F8-89CE3D32A02C}"/>
            </c:ext>
          </c:extLst>
        </c:ser>
        <c:ser>
          <c:idx val="2"/>
          <c:order val="2"/>
          <c:tx>
            <c:strRef>
              <c:f>'Propuesta Jesus'!$H$4</c:f>
              <c:strCache>
                <c:ptCount val="1"/>
                <c:pt idx="0">
                  <c:v>Volumen Actual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Jesus'!$H$5:$H$16</c:f>
              <c:numCache>
                <c:formatCode>General</c:formatCode>
                <c:ptCount val="12"/>
                <c:pt idx="0">
                  <c:v>0</c:v>
                </c:pt>
                <c:pt idx="1">
                  <c:v>27</c:v>
                </c:pt>
                <c:pt idx="2">
                  <c:v>0</c:v>
                </c:pt>
                <c:pt idx="3">
                  <c:v>31</c:v>
                </c:pt>
                <c:pt idx="4">
                  <c:v>22</c:v>
                </c:pt>
                <c:pt idx="5">
                  <c:v>9</c:v>
                </c:pt>
                <c:pt idx="6">
                  <c:v>17</c:v>
                </c:pt>
                <c:pt idx="7">
                  <c:v>46</c:v>
                </c:pt>
                <c:pt idx="8">
                  <c:v>101</c:v>
                </c:pt>
                <c:pt idx="9">
                  <c:v>99</c:v>
                </c:pt>
                <c:pt idx="10">
                  <c:v>39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6A-4246-97F8-89CE3D32A0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4444975"/>
        <c:axId val="1024452655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'Propuesta Jesus'!$G$4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'Propuesta Jesus'!$G$5:$G$16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50</c:v>
                      </c:pt>
                      <c:pt idx="3">
                        <c:v>4.225352112676056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0.88495575221238942</c:v>
                      </c:pt>
                      <c:pt idx="9">
                        <c:v>0</c:v>
                      </c:pt>
                      <c:pt idx="10">
                        <c:v>6.9767441860465116</c:v>
                      </c:pt>
                      <c:pt idx="11">
                        <c:v>4.3478260869565215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5A6A-4246-97F8-89CE3D32A02C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Jesus'!$I$4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Jesus'!$I$5:$I$16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84.375</c:v>
                      </c:pt>
                      <c:pt idx="2">
                        <c:v>0</c:v>
                      </c:pt>
                      <c:pt idx="3">
                        <c:v>43.661971830985912</c:v>
                      </c:pt>
                      <c:pt idx="4">
                        <c:v>70.967741935483872</c:v>
                      </c:pt>
                      <c:pt idx="5">
                        <c:v>60</c:v>
                      </c:pt>
                      <c:pt idx="6">
                        <c:v>100</c:v>
                      </c:pt>
                      <c:pt idx="7">
                        <c:v>90.196078431372555</c:v>
                      </c:pt>
                      <c:pt idx="8">
                        <c:v>89.380530973451329</c:v>
                      </c:pt>
                      <c:pt idx="9">
                        <c:v>98.019801980198025</c:v>
                      </c:pt>
                      <c:pt idx="10">
                        <c:v>90.697674418604649</c:v>
                      </c:pt>
                      <c:pt idx="11">
                        <c:v>47.826086956521742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5A6A-4246-97F8-89CE3D32A02C}"/>
                  </c:ext>
                </c:extLst>
              </c15:ser>
            </c15:filteredBarSeries>
          </c:ext>
        </c:extLst>
      </c:barChart>
      <c:catAx>
        <c:axId val="1024444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4452655"/>
        <c:crosses val="autoZero"/>
        <c:auto val="1"/>
        <c:lblAlgn val="ctr"/>
        <c:lblOffset val="100"/>
        <c:noMultiLvlLbl val="0"/>
      </c:catAx>
      <c:valAx>
        <c:axId val="1024452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4444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'Propuesta Jesus'!$V$4</c:f>
              <c:strCache>
                <c:ptCount val="1"/>
                <c:pt idx="0">
                  <c:v>Abstracting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Jesus'!$V$5:$V$16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28</c:v>
                </c:pt>
                <c:pt idx="5">
                  <c:v>7</c:v>
                </c:pt>
                <c:pt idx="6">
                  <c:v>0</c:v>
                </c:pt>
                <c:pt idx="7">
                  <c:v>0</c:v>
                </c:pt>
                <c:pt idx="8">
                  <c:v>101</c:v>
                </c:pt>
                <c:pt idx="9">
                  <c:v>34</c:v>
                </c:pt>
                <c:pt idx="10">
                  <c:v>42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E8-4B7E-9907-28F44F8A124C}"/>
            </c:ext>
          </c:extLst>
        </c:ser>
        <c:ser>
          <c:idx val="2"/>
          <c:order val="2"/>
          <c:tx>
            <c:strRef>
              <c:f>'Propuesta Jesus'!$X$4</c:f>
              <c:strCache>
                <c:ptCount val="1"/>
                <c:pt idx="0">
                  <c:v>Retitular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Jesus'!$X$5:$X$16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E8-4B7E-9907-28F44F8A124C}"/>
            </c:ext>
          </c:extLst>
        </c:ser>
        <c:ser>
          <c:idx val="4"/>
          <c:order val="4"/>
          <c:tx>
            <c:strRef>
              <c:f>'Propuesta Jesus'!$Z$4</c:f>
              <c:strCache>
                <c:ptCount val="1"/>
                <c:pt idx="0">
                  <c:v>Resumir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Jesus'!$Z$5:$Z$16</c:f>
              <c:numCache>
                <c:formatCode>General</c:formatCode>
                <c:ptCount val="12"/>
                <c:pt idx="0">
                  <c:v>2</c:v>
                </c:pt>
                <c:pt idx="1">
                  <c:v>30</c:v>
                </c:pt>
                <c:pt idx="2">
                  <c:v>0</c:v>
                </c:pt>
                <c:pt idx="3">
                  <c:v>14</c:v>
                </c:pt>
                <c:pt idx="4">
                  <c:v>2</c:v>
                </c:pt>
                <c:pt idx="5">
                  <c:v>4</c:v>
                </c:pt>
                <c:pt idx="6">
                  <c:v>0</c:v>
                </c:pt>
                <c:pt idx="7">
                  <c:v>19</c:v>
                </c:pt>
                <c:pt idx="8">
                  <c:v>0</c:v>
                </c:pt>
                <c:pt idx="9">
                  <c:v>65</c:v>
                </c:pt>
                <c:pt idx="10">
                  <c:v>0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E8-4B7E-9907-28F44F8A124C}"/>
            </c:ext>
          </c:extLst>
        </c:ser>
        <c:ser>
          <c:idx val="6"/>
          <c:order val="6"/>
          <c:tx>
            <c:strRef>
              <c:f>'Propuesta Jesus'!$AB$4</c:f>
              <c:strCache>
                <c:ptCount val="1"/>
                <c:pt idx="0">
                  <c:v>Comentar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Jesus'!$AB$5:$AB$16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52</c:v>
                </c:pt>
                <c:pt idx="4">
                  <c:v>1</c:v>
                </c:pt>
                <c:pt idx="5">
                  <c:v>4</c:v>
                </c:pt>
                <c:pt idx="6">
                  <c:v>17</c:v>
                </c:pt>
                <c:pt idx="7">
                  <c:v>32</c:v>
                </c:pt>
                <c:pt idx="8">
                  <c:v>12</c:v>
                </c:pt>
                <c:pt idx="9">
                  <c:v>2</c:v>
                </c:pt>
                <c:pt idx="10">
                  <c:v>1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E8-4B7E-9907-28F44F8A124C}"/>
            </c:ext>
          </c:extLst>
        </c:ser>
        <c:ser>
          <c:idx val="8"/>
          <c:order val="8"/>
          <c:tx>
            <c:strRef>
              <c:f>'Propuesta Jesus'!$AD$4</c:f>
              <c:strCache>
                <c:ptCount val="1"/>
                <c:pt idx="0">
                  <c:v>Citar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Jesus'!$AD$5:$AD$16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E8-4B7E-9907-28F44F8A12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1840879"/>
        <c:axId val="1021849519"/>
        <c:extLst>
          <c:ext xmlns:c15="http://schemas.microsoft.com/office/drawing/2012/chart" uri="{02D57815-91ED-43cb-92C2-25804820EDAC}">
            <c15:filteredArea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'Propuesta Jesus'!$W$4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cat>
                  <c:strRef>
                    <c:extLst>
                      <c:ext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'Propuesta Jesus'!$W$5:$W$16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90.322580645161281</c:v>
                      </c:pt>
                      <c:pt idx="5">
                        <c:v>46.666666666666664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89.380530973451329</c:v>
                      </c:pt>
                      <c:pt idx="9">
                        <c:v>33.663366336633665</c:v>
                      </c:pt>
                      <c:pt idx="10">
                        <c:v>97.674418604651152</c:v>
                      </c:pt>
                      <c:pt idx="11">
                        <c:v>21.739130434782609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CBE8-4B7E-9907-28F44F8A124C}"/>
                  </c:ext>
                </c:extLst>
              </c15:ser>
            </c15:filteredAreaSeries>
            <c15:filteredArea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Jesus'!$Y$4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Jesus'!$Y$5:$Y$16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26.086956521739129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BE8-4B7E-9907-28F44F8A124C}"/>
                  </c:ext>
                </c:extLst>
              </c15:ser>
            </c15:filteredAreaSeries>
            <c15:filteredArea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Jesus'!$AA$4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Jesus'!$AA$5:$AA$16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100</c:v>
                      </c:pt>
                      <c:pt idx="1">
                        <c:v>93.75</c:v>
                      </c:pt>
                      <c:pt idx="2">
                        <c:v>0</c:v>
                      </c:pt>
                      <c:pt idx="3">
                        <c:v>19.718309859154928</c:v>
                      </c:pt>
                      <c:pt idx="4">
                        <c:v>6.4516129032258061</c:v>
                      </c:pt>
                      <c:pt idx="5">
                        <c:v>26.666666666666668</c:v>
                      </c:pt>
                      <c:pt idx="6">
                        <c:v>0</c:v>
                      </c:pt>
                      <c:pt idx="7">
                        <c:v>37.254901960784316</c:v>
                      </c:pt>
                      <c:pt idx="8">
                        <c:v>0</c:v>
                      </c:pt>
                      <c:pt idx="9">
                        <c:v>64.356435643564353</c:v>
                      </c:pt>
                      <c:pt idx="10">
                        <c:v>0</c:v>
                      </c:pt>
                      <c:pt idx="11">
                        <c:v>13.043478260869565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CBE8-4B7E-9907-28F44F8A124C}"/>
                  </c:ext>
                </c:extLst>
              </c15:ser>
            </c15:filteredAreaSeries>
            <c15:filteredArea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Jesus'!$AC$4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Jesus'!$AC$5:$AC$16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100</c:v>
                      </c:pt>
                      <c:pt idx="3">
                        <c:v>73.239436619718319</c:v>
                      </c:pt>
                      <c:pt idx="4">
                        <c:v>3.225806451612903</c:v>
                      </c:pt>
                      <c:pt idx="5">
                        <c:v>26.666666666666668</c:v>
                      </c:pt>
                      <c:pt idx="6">
                        <c:v>100</c:v>
                      </c:pt>
                      <c:pt idx="7">
                        <c:v>62.745098039215684</c:v>
                      </c:pt>
                      <c:pt idx="8">
                        <c:v>10.619469026548673</c:v>
                      </c:pt>
                      <c:pt idx="9">
                        <c:v>1.9801980198019802</c:v>
                      </c:pt>
                      <c:pt idx="10">
                        <c:v>2.3255813953488373</c:v>
                      </c:pt>
                      <c:pt idx="11">
                        <c:v>39.130434782608695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CBE8-4B7E-9907-28F44F8A124C}"/>
                  </c:ext>
                </c:extLst>
              </c15:ser>
            </c15:filteredAreaSeries>
            <c15:filteredArea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Jesus'!$AE$4</c15:sqref>
                        </c15:formulaRef>
                      </c:ext>
                    </c:extLst>
                    <c:strCache>
                      <c:ptCount val="1"/>
                      <c:pt idx="0">
                        <c:v>FR%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Jesus'!$AE$5:$AE$16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6.25</c:v>
                      </c:pt>
                      <c:pt idx="2">
                        <c:v>0</c:v>
                      </c:pt>
                      <c:pt idx="3">
                        <c:v>7.042253521126761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CBE8-4B7E-9907-28F44F8A124C}"/>
                  </c:ext>
                </c:extLst>
              </c15:ser>
            </c15:filteredAreaSeries>
          </c:ext>
        </c:extLst>
      </c:areaChart>
      <c:catAx>
        <c:axId val="102184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1849519"/>
        <c:crosses val="autoZero"/>
        <c:auto val="1"/>
        <c:lblAlgn val="ctr"/>
        <c:lblOffset val="100"/>
        <c:noMultiLvlLbl val="0"/>
      </c:catAx>
      <c:valAx>
        <c:axId val="10218495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184087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'Propuesta Jesus'!$AP$4</c:f>
              <c:strCache>
                <c:ptCount val="1"/>
                <c:pt idx="0">
                  <c:v>Enlace externo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Jesus'!$AP$5:$AP$16</c:f>
              <c:numCache>
                <c:formatCode>General</c:formatCode>
                <c:ptCount val="12"/>
                <c:pt idx="0">
                  <c:v>2</c:v>
                </c:pt>
                <c:pt idx="1">
                  <c:v>32</c:v>
                </c:pt>
                <c:pt idx="2">
                  <c:v>2</c:v>
                </c:pt>
                <c:pt idx="3">
                  <c:v>50</c:v>
                </c:pt>
                <c:pt idx="4">
                  <c:v>31</c:v>
                </c:pt>
                <c:pt idx="5">
                  <c:v>15</c:v>
                </c:pt>
                <c:pt idx="6">
                  <c:v>17</c:v>
                </c:pt>
                <c:pt idx="7">
                  <c:v>51</c:v>
                </c:pt>
                <c:pt idx="8">
                  <c:v>113</c:v>
                </c:pt>
                <c:pt idx="9">
                  <c:v>101</c:v>
                </c:pt>
                <c:pt idx="10">
                  <c:v>43</c:v>
                </c:pt>
                <c:pt idx="1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65-47F0-8662-CE84F9A619BA}"/>
            </c:ext>
          </c:extLst>
        </c:ser>
        <c:ser>
          <c:idx val="4"/>
          <c:order val="4"/>
          <c:tx>
            <c:strRef>
              <c:f>'Propuesta Jesus'!$AT$4</c:f>
              <c:strCache>
                <c:ptCount val="1"/>
                <c:pt idx="0">
                  <c:v>Enlace a la propia red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Jesus'!$AT$5:$AT$16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65-47F0-8662-CE84F9A619BA}"/>
            </c:ext>
          </c:extLst>
        </c:ser>
        <c:ser>
          <c:idx val="6"/>
          <c:order val="6"/>
          <c:tx>
            <c:strRef>
              <c:f>'Propuesta Jesus'!$AV$4</c:f>
              <c:strCache>
                <c:ptCount val="1"/>
                <c:pt idx="0">
                  <c:v>Contenido de otra red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Jesus'!$AV$5:$AV$16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65-47F0-8662-CE84F9A61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1854799"/>
        <c:axId val="1021846159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'Propuesta Jesus'!$AQ$4</c15:sqref>
                        </c15:formulaRef>
                      </c:ext>
                    </c:extLst>
                    <c:strCache>
                      <c:ptCount val="1"/>
                      <c:pt idx="0">
                        <c:v>FR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'Propuesta Jesus'!$AQ$5:$AQ$16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100</c:v>
                      </c:pt>
                      <c:pt idx="1">
                        <c:v>100</c:v>
                      </c:pt>
                      <c:pt idx="2">
                        <c:v>100</c:v>
                      </c:pt>
                      <c:pt idx="3">
                        <c:v>70.422535211267601</c:v>
                      </c:pt>
                      <c:pt idx="4">
                        <c:v>100</c:v>
                      </c:pt>
                      <c:pt idx="5">
                        <c:v>100</c:v>
                      </c:pt>
                      <c:pt idx="6">
                        <c:v>100</c:v>
                      </c:pt>
                      <c:pt idx="7">
                        <c:v>100</c:v>
                      </c:pt>
                      <c:pt idx="8">
                        <c:v>100</c:v>
                      </c:pt>
                      <c:pt idx="9">
                        <c:v>100</c:v>
                      </c:pt>
                      <c:pt idx="10">
                        <c:v>100</c:v>
                      </c:pt>
                      <c:pt idx="11">
                        <c:v>100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065-47F0-8662-CE84F9A619BA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Jesus'!$AR$4</c15:sqref>
                        </c15:formulaRef>
                      </c:ext>
                    </c:extLst>
                    <c:strCache>
                      <c:ptCount val="1"/>
                      <c:pt idx="0">
                        <c:v>Hashtags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Jesus'!$AR$5:$AR$16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52</c:v>
                      </c:pt>
                      <c:pt idx="2">
                        <c:v>0</c:v>
                      </c:pt>
                      <c:pt idx="3">
                        <c:v>85</c:v>
                      </c:pt>
                      <c:pt idx="4">
                        <c:v>2</c:v>
                      </c:pt>
                      <c:pt idx="5">
                        <c:v>0</c:v>
                      </c:pt>
                      <c:pt idx="6">
                        <c:v>1</c:v>
                      </c:pt>
                      <c:pt idx="7">
                        <c:v>38</c:v>
                      </c:pt>
                      <c:pt idx="8">
                        <c:v>430</c:v>
                      </c:pt>
                      <c:pt idx="9">
                        <c:v>124</c:v>
                      </c:pt>
                      <c:pt idx="10">
                        <c:v>0</c:v>
                      </c:pt>
                      <c:pt idx="11">
                        <c:v>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4065-47F0-8662-CE84F9A619BA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Jesus'!$AS$4</c15:sqref>
                        </c15:formulaRef>
                      </c:ext>
                    </c:extLst>
                    <c:strCache>
                      <c:ptCount val="1"/>
                      <c:pt idx="0">
                        <c:v>Menciones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Jesus'!$AS$5:$AS$16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3</c:v>
                      </c:pt>
                      <c:pt idx="1">
                        <c:v>38</c:v>
                      </c:pt>
                      <c:pt idx="2">
                        <c:v>4</c:v>
                      </c:pt>
                      <c:pt idx="3">
                        <c:v>65</c:v>
                      </c:pt>
                      <c:pt idx="4">
                        <c:v>1</c:v>
                      </c:pt>
                      <c:pt idx="5">
                        <c:v>6</c:v>
                      </c:pt>
                      <c:pt idx="6">
                        <c:v>0</c:v>
                      </c:pt>
                      <c:pt idx="7">
                        <c:v>52</c:v>
                      </c:pt>
                      <c:pt idx="8">
                        <c:v>0</c:v>
                      </c:pt>
                      <c:pt idx="9">
                        <c:v>108</c:v>
                      </c:pt>
                      <c:pt idx="10">
                        <c:v>23</c:v>
                      </c:pt>
                      <c:pt idx="11">
                        <c:v>77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065-47F0-8662-CE84F9A619BA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Jesus'!$AU$4</c15:sqref>
                        </c15:formulaRef>
                      </c:ext>
                    </c:extLst>
                    <c:strCache>
                      <c:ptCount val="1"/>
                      <c:pt idx="0">
                        <c:v>FR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Jesus'!$AU$5:$AU$16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28.169014084507044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065-47F0-8662-CE84F9A619BA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Jesus'!$AW$4</c15:sqref>
                        </c15:formulaRef>
                      </c:ext>
                    </c:extLst>
                    <c:strCache>
                      <c:ptCount val="1"/>
                      <c:pt idx="0">
                        <c:v>FR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Jesus'!$B$5:$B$16</c15:sqref>
                        </c15:formulaRef>
                      </c:ext>
                    </c:extLst>
                    <c:strCache>
                      <c:ptCount val="12"/>
                      <c:pt idx="0">
                        <c:v>Scientific data</c:v>
                      </c:pt>
                      <c:pt idx="1">
                        <c:v>Information Communication and Society</c:v>
                      </c:pt>
                      <c:pt idx="2">
                        <c:v>Quantitative Science Studies</c:v>
                      </c:pt>
                      <c:pt idx="3">
                        <c:v>Journal of Health Communication</c:v>
                      </c:pt>
                      <c:pt idx="4">
                        <c:v>Journal of the Association for Information Science and Technology</c:v>
                      </c:pt>
                      <c:pt idx="5">
                        <c:v>Information and Learning Science</c:v>
                      </c:pt>
                      <c:pt idx="6">
                        <c:v>Social Media and Society</c:v>
                      </c:pt>
                      <c:pt idx="7">
                        <c:v>Human Communication Research</c:v>
                      </c:pt>
                      <c:pt idx="8">
                        <c:v>Internet Research</c:v>
                      </c:pt>
                      <c:pt idx="9">
                        <c:v>Media, Culture and Society</c:v>
                      </c:pt>
                      <c:pt idx="10">
                        <c:v>Group Processes and Intergroup Relations</c:v>
                      </c:pt>
                      <c:pt idx="11">
                        <c:v>Journal of Professional Capital and Community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'Propuesta Jesus'!$AW$5:$AW$16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4065-47F0-8662-CE84F9A619BA}"/>
                  </c:ext>
                </c:extLst>
              </c15:ser>
            </c15:filteredBarSeries>
          </c:ext>
        </c:extLst>
      </c:barChart>
      <c:catAx>
        <c:axId val="1021854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1846159"/>
        <c:crosses val="autoZero"/>
        <c:auto val="1"/>
        <c:lblAlgn val="ctr"/>
        <c:lblOffset val="100"/>
        <c:noMultiLvlLbl val="0"/>
      </c:catAx>
      <c:valAx>
        <c:axId val="1021846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1021854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'Propuesta Jesus'!$AR$4</c:f>
              <c:strCache>
                <c:ptCount val="1"/>
                <c:pt idx="0">
                  <c:v>Hashtags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Jesus'!$AR$5:$AR$16</c:f>
              <c:numCache>
                <c:formatCode>General</c:formatCode>
                <c:ptCount val="12"/>
                <c:pt idx="0">
                  <c:v>0</c:v>
                </c:pt>
                <c:pt idx="1">
                  <c:v>52</c:v>
                </c:pt>
                <c:pt idx="2">
                  <c:v>0</c:v>
                </c:pt>
                <c:pt idx="3">
                  <c:v>85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38</c:v>
                </c:pt>
                <c:pt idx="8">
                  <c:v>430</c:v>
                </c:pt>
                <c:pt idx="9">
                  <c:v>124</c:v>
                </c:pt>
                <c:pt idx="10">
                  <c:v>0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C7-47AA-B4E8-9AD7EBD4878A}"/>
            </c:ext>
          </c:extLst>
        </c:ser>
        <c:ser>
          <c:idx val="1"/>
          <c:order val="1"/>
          <c:tx>
            <c:strRef>
              <c:f>'Propuesta Jesus'!$AS$4</c:f>
              <c:strCache>
                <c:ptCount val="1"/>
                <c:pt idx="0">
                  <c:v>Menciones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'Propuesta Jesus'!$B$5:$B$16</c:f>
              <c:strCache>
                <c:ptCount val="12"/>
                <c:pt idx="0">
                  <c:v>Scientific data</c:v>
                </c:pt>
                <c:pt idx="1">
                  <c:v>Information Communication and Society</c:v>
                </c:pt>
                <c:pt idx="2">
                  <c:v>Quantitative Science Studies</c:v>
                </c:pt>
                <c:pt idx="3">
                  <c:v>Journal of Health Communication</c:v>
                </c:pt>
                <c:pt idx="4">
                  <c:v>Journal of the Association for Information Science and Technology</c:v>
                </c:pt>
                <c:pt idx="5">
                  <c:v>Information and Learning Science</c:v>
                </c:pt>
                <c:pt idx="6">
                  <c:v>Social Media and Society</c:v>
                </c:pt>
                <c:pt idx="7">
                  <c:v>Human Communication Research</c:v>
                </c:pt>
                <c:pt idx="8">
                  <c:v>Internet Research</c:v>
                </c:pt>
                <c:pt idx="9">
                  <c:v>Media, Culture and Society</c:v>
                </c:pt>
                <c:pt idx="10">
                  <c:v>Group Processes and Intergroup Relations</c:v>
                </c:pt>
                <c:pt idx="11">
                  <c:v>Journal of Professional Capital and Community</c:v>
                </c:pt>
              </c:strCache>
            </c:strRef>
          </c:cat>
          <c:val>
            <c:numRef>
              <c:f>'Propuesta Jesus'!$AS$5:$AS$16</c:f>
              <c:numCache>
                <c:formatCode>General</c:formatCode>
                <c:ptCount val="12"/>
                <c:pt idx="0">
                  <c:v>3</c:v>
                </c:pt>
                <c:pt idx="1">
                  <c:v>38</c:v>
                </c:pt>
                <c:pt idx="2">
                  <c:v>4</c:v>
                </c:pt>
                <c:pt idx="3">
                  <c:v>65</c:v>
                </c:pt>
                <c:pt idx="4">
                  <c:v>1</c:v>
                </c:pt>
                <c:pt idx="5">
                  <c:v>6</c:v>
                </c:pt>
                <c:pt idx="6">
                  <c:v>0</c:v>
                </c:pt>
                <c:pt idx="7">
                  <c:v>52</c:v>
                </c:pt>
                <c:pt idx="8">
                  <c:v>0</c:v>
                </c:pt>
                <c:pt idx="9">
                  <c:v>108</c:v>
                </c:pt>
                <c:pt idx="10">
                  <c:v>23</c:v>
                </c:pt>
                <c:pt idx="1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C7-47AA-B4E8-9AD7EBD48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7766464"/>
        <c:axId val="907767424"/>
      </c:barChart>
      <c:catAx>
        <c:axId val="90776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907767424"/>
        <c:crosses val="autoZero"/>
        <c:auto val="1"/>
        <c:lblAlgn val="ctr"/>
        <c:lblOffset val="100"/>
        <c:noMultiLvlLbl val="0"/>
      </c:catAx>
      <c:valAx>
        <c:axId val="90776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90776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E6A28-8782-4E5F-8807-2A9F3A420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955D8D-F0FF-4770-88C9-DB38F609E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6EA36B-5679-45DC-BFCC-3098BA0D0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14EC0E-1CD7-41F7-8D49-E22D4100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134B0-6A1A-4C81-B4FB-705F597C0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5172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01DC7-16DE-4B91-9280-0A16D71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29F262-C660-4DE6-B485-665379FD7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7C26B3-30D7-4DBA-9EBA-F1E783E87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269447-7ADE-4878-80A5-04A9751A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0DF07E-3825-4456-86D2-CBE912FA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5811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F11135-0477-4A04-BAC7-C93509B47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D1AE53-2444-4CD9-B74D-56D357E5D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597566-3531-4AF1-9C8A-F40FB48BD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AB803C-87D3-4BBD-AC9E-D07264F9A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A2E19B-D360-46EF-A0D7-DB8CE2FC3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57018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78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419C0-B416-45A2-98D4-605BB26E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C1203A-D899-4A17-9105-A3F9D14C1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C7D96-E187-43B6-89AF-12577D0CD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3FCD92-CC5B-4455-9302-3ABF3C9B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D6BFEB-088B-467C-8005-8278366FC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730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3C8C8-8C22-4AD4-B973-AABC4350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0CAF8C-0A02-41C4-BB61-78081272A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91752C-1DE7-4E07-B9F2-3C2F6449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2BEBDB-62D0-400D-A20F-EDA38A317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F2B154-47A1-4B36-8278-8A5290C5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9957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ED9FA-B12C-45D5-B7AA-9FC4B9004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F06A34-F71E-4231-B880-8F09FF4CE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6CB3A8-86A7-4701-A62E-3684DA0BF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0DD72E-BFF2-4623-B0D8-43C23A0BE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67D7C9-05E1-497D-8ADC-4BE700B6C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DD44AF-F59A-41F0-938B-ED2E1D4A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1427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4727F-4391-477A-B49B-F85A3E3F8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3E493B-98CF-4E0C-93C7-E2763C465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7968A4-E408-408E-8572-ACACCA39D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39BE76B-921A-48AA-9491-FD9CCBEF6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2E5128-47A4-4665-8F96-5E6902D46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6D809B-0ABE-44CB-9244-0440979AE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6E19901-44BA-41CB-A478-BFD024B04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08E11E8-F89B-4483-B0C5-EF10CD918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8578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F21B9-E2DA-4EB4-8053-A18563F0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A4783FC-3C7F-4CF6-AF44-965A300F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9308D1-572D-41AD-B3B3-7E1DF8648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484707-2EE9-4B31-BBDC-61F138B5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3013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0C5F83-C70F-48AD-9E1E-2BD9824D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8A6138E-BD37-4965-80EC-F11388445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7B1E61-6915-47FD-993E-B304D3BA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3232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49269A-9E73-405A-9964-95399190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CB2BF7-B038-4278-A372-E8F9399C6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D213A7-58A8-4D62-9084-3551421BB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57AD0F-C18A-4309-84C1-C3FB3A28B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644754-D1EB-4E94-9DDE-4DC54FDE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712382-EF0F-4E4B-A33C-9F42B0D19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971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39717-4408-47F4-8C7D-D6D0B7AE9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9E9E13-2D45-4E0E-861A-E11E8485E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93EAF-1BFD-44C9-885F-36938256E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BA2DA1-461B-4C9B-A9B3-C222F20D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88272F-C477-4AE2-AD61-FD41FC94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5CE8E9-F2F1-4667-B648-8326C5EE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4076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C87670-C36C-47EE-8174-A1EC7634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AB2302-4FCC-449F-A18B-06F1D14DF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CAB97-CCA6-4369-ACD3-D319D68ECD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C818-E897-4839-AFC4-D32461DB09F7}" type="datetimeFigureOut">
              <a:rPr lang="es-US" smtClean="0"/>
              <a:t>5/2/2024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74D189-546B-447C-B093-FE55AC40B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48B9A1-5703-4A4C-8134-009D8CCE1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4F681-F255-4AFA-8AB9-B961BE78830C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6127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wile@highrateco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344/BID2023.51.05" TargetMode="External"/><Relationship Id="rId2" Type="http://schemas.openxmlformats.org/officeDocument/2006/relationships/hyperlink" Target="https://doi.org/10.14198/MEDCOM.2548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26441/RC21.2-2022-A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B766C52-73DD-4F7C-A95E-271C89AC9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3408" y="992094"/>
            <a:ext cx="3616913" cy="2795160"/>
          </a:xfrm>
        </p:spPr>
        <p:txBody>
          <a:bodyPr>
            <a:normAutofit/>
          </a:bodyPr>
          <a:lstStyle/>
          <a:p>
            <a:r>
              <a:rPr lang="es-US" sz="2800" b="1" dirty="0"/>
              <a:t>Curación de contenidos en redes sociales de revistas científicas Q1 (LIS y COM) del SJR*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5D5570-A99D-4AA6-B510-834F6A0399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6287" y="4121253"/>
            <a:ext cx="3125337" cy="1136843"/>
          </a:xfrm>
        </p:spPr>
        <p:txBody>
          <a:bodyPr>
            <a:normAutofit lnSpcReduction="10000"/>
          </a:bodyPr>
          <a:lstStyle/>
          <a:p>
            <a:r>
              <a:rPr lang="es-E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Wileidys Artigas, Jesús Cascón-Katchadourian, y Javier </a:t>
            </a:r>
            <a:r>
              <a:rPr lang="es-E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Guallar</a:t>
            </a:r>
            <a:endParaRPr lang="es-E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ES" sz="1800" dirty="0">
                <a:latin typeface="Arial" panose="020B0604020202020204" pitchFamily="34" charset="0"/>
              </a:rPr>
              <a:t>2024</a:t>
            </a:r>
            <a:endParaRPr lang="es-US" sz="1800" dirty="0"/>
          </a:p>
        </p:txBody>
      </p:sp>
      <p:pic>
        <p:nvPicPr>
          <p:cNvPr id="6" name="Picture 5" descr="A logo with text on it&#10;&#10;Description automatically generated">
            <a:extLst>
              <a:ext uri="{FF2B5EF4-FFF2-40B4-BE49-F238E27FC236}">
                <a16:creationId xmlns:a16="http://schemas.microsoft.com/office/drawing/2014/main" id="{90E51681-F9FD-FCCB-5CFC-A1D8A2720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751" y="2293691"/>
            <a:ext cx="5708649" cy="22406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6342A8-9212-9E1D-A4AA-1B46F6490CEB}"/>
              </a:ext>
            </a:extLst>
          </p:cNvPr>
          <p:cNvSpPr txBox="1"/>
          <p:nvPr/>
        </p:nvSpPr>
        <p:spPr>
          <a:xfrm>
            <a:off x="6240626" y="6028912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*"Parámetros y estrategias para incrementar la relevancia de los medios y la comunicación digital en la sociedad: curación, visualización y visibilidad (CUVICOM)” financiado por MICIU/AEI/PID2021-123579OB-I00 y por “FEDER/UE”.</a:t>
            </a:r>
            <a:endParaRPr lang="es-US" sz="1200" dirty="0"/>
          </a:p>
        </p:txBody>
      </p:sp>
    </p:spTree>
    <p:extLst>
      <p:ext uri="{BB962C8B-B14F-4D97-AF65-F5344CB8AC3E}">
        <p14:creationId xmlns:p14="http://schemas.microsoft.com/office/powerpoint/2010/main" val="1274174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3600" b="1" dirty="0"/>
              <a:t>Avances en recolección: Uso de </a:t>
            </a:r>
            <a:r>
              <a:rPr lang="es-US" sz="3600" b="1" dirty="0" err="1"/>
              <a:t>Hasghtags</a:t>
            </a:r>
            <a:r>
              <a:rPr lang="es-US" sz="3600" b="1" dirty="0"/>
              <a:t> y menciones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15E40CC-8186-6F5B-BE04-41C650B88B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229208"/>
              </p:ext>
            </p:extLst>
          </p:nvPr>
        </p:nvGraphicFramePr>
        <p:xfrm>
          <a:off x="1704975" y="1847850"/>
          <a:ext cx="9080629" cy="437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9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Algunas notas de importancia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23470-656F-3ED2-37F9-D3CFB1D70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Con la novedad de recolectar las técnicas combinadas para detallarlas, se puede señalar que es más usual encontrar más combinaciones de extractar, resumir y comentar que de </a:t>
            </a:r>
            <a:r>
              <a:rPr lang="es-US" dirty="0" err="1"/>
              <a:t>retitular</a:t>
            </a:r>
            <a:r>
              <a:rPr lang="es-US" dirty="0"/>
              <a:t> y citar.</a:t>
            </a:r>
          </a:p>
          <a:p>
            <a:r>
              <a:rPr lang="es-US" dirty="0"/>
              <a:t>Recolectando las menciones en algunas revistas se encontraron </a:t>
            </a:r>
            <a:r>
              <a:rPr lang="es-US" dirty="0" err="1"/>
              <a:t>automenciones</a:t>
            </a:r>
            <a:r>
              <a:rPr lang="es-US" dirty="0"/>
              <a:t> como práctica usada.</a:t>
            </a:r>
          </a:p>
          <a:p>
            <a:r>
              <a:rPr lang="es-US" dirty="0"/>
              <a:t>La revista </a:t>
            </a:r>
            <a:r>
              <a:rPr lang="es-US" dirty="0" err="1"/>
              <a:t>Journal</a:t>
            </a:r>
            <a:r>
              <a:rPr lang="es-US" dirty="0"/>
              <a:t> </a:t>
            </a:r>
            <a:r>
              <a:rPr lang="es-US" dirty="0" err="1"/>
              <a:t>of</a:t>
            </a:r>
            <a:r>
              <a:rPr lang="es-US" dirty="0"/>
              <a:t> Professional capital and </a:t>
            </a:r>
            <a:r>
              <a:rPr lang="es-US" dirty="0" err="1"/>
              <a:t>community</a:t>
            </a:r>
            <a:r>
              <a:rPr lang="es-US" dirty="0"/>
              <a:t> posee un formato alternativo </a:t>
            </a:r>
            <a:r>
              <a:rPr lang="es-US" dirty="0" err="1"/>
              <a:t>qu</a:t>
            </a:r>
            <a:r>
              <a:rPr lang="es-US" dirty="0"/>
              <a:t> denomina VFTF (</a:t>
            </a:r>
            <a:r>
              <a:rPr lang="es-US" dirty="0" err="1"/>
              <a:t>Voices</a:t>
            </a:r>
            <a:r>
              <a:rPr lang="es-US" dirty="0"/>
              <a:t> </a:t>
            </a:r>
            <a:r>
              <a:rPr lang="es-US" dirty="0" err="1"/>
              <a:t>From</a:t>
            </a:r>
            <a:r>
              <a:rPr lang="es-US" dirty="0"/>
              <a:t> The Field) en donde promueven los artículos a través de voz y video, elemento importante para hablar de promover otras actividades propias.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888424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Avance en conclusiones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23470-656F-3ED2-37F9-D3CFB1D70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Las revistas científicas Q1 LIS y COMM si llevan a cabo curación de contenido, reconocida como autocuración, pues el contenido curado en su mayoría es propio.</a:t>
            </a:r>
          </a:p>
          <a:p>
            <a:r>
              <a:rPr lang="es-US" dirty="0"/>
              <a:t>Se observó que cada revista desarrolla una forma de curar contenido particular y se repite en su forma de postear.</a:t>
            </a:r>
          </a:p>
          <a:p>
            <a:r>
              <a:rPr lang="es-US" dirty="0"/>
              <a:t>Los enlaces incrustados muestran elementos diferentes en función del estilo de la revista (imágenes, título del artículo).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673607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BB220B-DD39-4E5E-88A3-8300E2DA335A}"/>
              </a:ext>
            </a:extLst>
          </p:cNvPr>
          <p:cNvSpPr txBox="1"/>
          <p:nvPr/>
        </p:nvSpPr>
        <p:spPr>
          <a:xfrm>
            <a:off x="828905" y="2472956"/>
            <a:ext cx="93090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Curación de contenidos en redes sociales de revistas científicas Q1 (LIS y COM) del SJR</a:t>
            </a:r>
          </a:p>
          <a:p>
            <a:pPr>
              <a:lnSpc>
                <a:spcPct val="150000"/>
              </a:lnSpc>
            </a:pPr>
            <a:r>
              <a:rPr lang="es-419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Prestando por Wileidys Artigas (2024)</a:t>
            </a:r>
          </a:p>
          <a:p>
            <a:r>
              <a:rPr lang="es-419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wile@highrateco.com</a:t>
            </a:r>
            <a:r>
              <a:rPr lang="es-419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0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2CAE2-CD57-8026-9735-BEDD478C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Estudios previos publicados relacionados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4177-5859-E255-1F76-86B9509BE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Cascón-Katchadourian, J., Artigas, W., Arroyo-Machado, W., &amp; </a:t>
            </a:r>
            <a:r>
              <a:rPr lang="es-MX" dirty="0" err="1"/>
              <a:t>Guallar</a:t>
            </a:r>
            <a:r>
              <a:rPr lang="es-MX" dirty="0"/>
              <a:t>, J. (2024). Uso de las redes sociales por las revistas de alto impacto de Comunicación y Ciencias de la información. Revista Mediterránea De Comunicación, 15(1), 19–38. </a:t>
            </a:r>
            <a:r>
              <a:rPr lang="es-MX" dirty="0">
                <a:hlinkClick r:id="rId2"/>
              </a:rPr>
              <a:t>https://doi.org/10.14198/MEDCOM.25487</a:t>
            </a:r>
            <a:endParaRPr lang="es-MX" dirty="0"/>
          </a:p>
          <a:p>
            <a:r>
              <a:rPr lang="es-US" dirty="0"/>
              <a:t>Cascón Katchadourian, J., Artigas, W., </a:t>
            </a:r>
            <a:r>
              <a:rPr lang="es-US" dirty="0" err="1"/>
              <a:t>Guallar</a:t>
            </a:r>
            <a:r>
              <a:rPr lang="es-US" dirty="0"/>
              <a:t>, J. (2023). Curación de contenidos en las redes sociales de revistas de información y documentación de Iberoamérica. </a:t>
            </a:r>
            <a:r>
              <a:rPr lang="es-US" i="1" dirty="0" err="1"/>
              <a:t>BiD</a:t>
            </a:r>
            <a:r>
              <a:rPr lang="es-US" i="1" dirty="0"/>
              <a:t>: textos </a:t>
            </a:r>
            <a:r>
              <a:rPr lang="es-US" i="1" dirty="0" err="1"/>
              <a:t>universitaris</a:t>
            </a:r>
            <a:r>
              <a:rPr lang="es-US" i="1" dirty="0"/>
              <a:t> de </a:t>
            </a:r>
            <a:r>
              <a:rPr lang="es-US" i="1" dirty="0" err="1"/>
              <a:t>biblioteconomia</a:t>
            </a:r>
            <a:r>
              <a:rPr lang="es-US" i="1" dirty="0"/>
              <a:t> i </a:t>
            </a:r>
            <a:r>
              <a:rPr lang="es-US" i="1" dirty="0" err="1"/>
              <a:t>documentació</a:t>
            </a:r>
            <a:r>
              <a:rPr lang="es-US" i="1" dirty="0"/>
              <a:t>, 51 </a:t>
            </a:r>
            <a:r>
              <a:rPr lang="es-US" dirty="0"/>
              <a:t>(diciembre). </a:t>
            </a:r>
            <a:r>
              <a:rPr lang="es-US" sz="1700" dirty="0">
                <a:hlinkClick r:id="rId3"/>
              </a:rPr>
              <a:t>https://doi.org/10.1344/BID2023.51.05</a:t>
            </a:r>
            <a:r>
              <a:rPr lang="es-US" sz="1700" dirty="0"/>
              <a:t> </a:t>
            </a:r>
          </a:p>
          <a:p>
            <a:r>
              <a:rPr lang="es-MX" dirty="0"/>
              <a:t>Artigas, W. , </a:t>
            </a:r>
            <a:r>
              <a:rPr lang="es-MX" dirty="0" err="1"/>
              <a:t>Guallar</a:t>
            </a:r>
            <a:r>
              <a:rPr lang="es-MX" dirty="0"/>
              <a:t>, J. (2022). Curación de contenidos científicos en medios sociales de revistas Iberoamericanas de Comunicación. </a:t>
            </a:r>
            <a:r>
              <a:rPr lang="es-MX" i="1" dirty="0"/>
              <a:t>Revista De Comunicación, 21</a:t>
            </a:r>
            <a:r>
              <a:rPr lang="es-MX" dirty="0"/>
              <a:t>(2), 15–32. </a:t>
            </a:r>
            <a:r>
              <a:rPr lang="es-MX" dirty="0">
                <a:hlinkClick r:id="rId4"/>
              </a:rPr>
              <a:t>https://doi.org/10.26441/RC21.2-2022-A1</a:t>
            </a:r>
            <a:r>
              <a:rPr lang="es-MX" dirty="0"/>
              <a:t>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802244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C745-727D-F7DC-C9C4-FDA6A94A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Metodología aplicada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3FAF-8C99-F1E6-450F-553C61EBA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Para seleccionar las </a:t>
            </a:r>
            <a:r>
              <a:rPr lang="es-MX"/>
              <a:t>revistas de la disciplina en Q1, </a:t>
            </a:r>
            <a:r>
              <a:rPr lang="es-MX" dirty="0"/>
              <a:t>se consultó en marzo de 2023 </a:t>
            </a:r>
            <a:r>
              <a:rPr lang="es-MX" dirty="0" err="1"/>
              <a:t>SCImago</a:t>
            </a:r>
            <a:r>
              <a:rPr lang="es-MX" dirty="0"/>
              <a:t> </a:t>
            </a:r>
            <a:r>
              <a:rPr lang="es-MX" dirty="0" err="1"/>
              <a:t>Journal</a:t>
            </a:r>
            <a:r>
              <a:rPr lang="es-MX" dirty="0"/>
              <a:t> Rank (SJR), que recoge datos de </a:t>
            </a:r>
            <a:r>
              <a:rPr lang="es-MX" dirty="0" err="1"/>
              <a:t>Scopus</a:t>
            </a:r>
            <a:r>
              <a:rPr lang="es-MX" dirty="0"/>
              <a:t>. Posteriormente se consultaron los sitios web de estas revistas y, desde ellos, y en algunos casos mediante búsquedas, se localizaron sus perfiles en medios sociales. Como las revistas seleccionadas presentan frecuencias de publicación diferentes (trimestrales, semestrales, continuas, etc.), se decidió estudiar el periodo correspondiente a la difusión en redes sociales del último número año completo (2023).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797810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C745-727D-F7DC-C9C4-FDA6A94A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Metodología aplicada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3FAF-8C99-F1E6-450F-553C61EBA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Se encontraron 25 revistas de LIS y 69 revistas de COMM que poseen perfiles en redes sociales, de las cuales 6 revistas se encuentran en ambas categorías, para un total general de 88 revistas a estudiar.</a:t>
            </a:r>
            <a:r>
              <a:rPr lang="es-US" dirty="0"/>
              <a:t> Actualmente nos encontramos en proceso de recolección de datos, teniendo el 14% de las revistas revisadas, con los datos de 12 perfiles de X de las revistas.</a:t>
            </a:r>
          </a:p>
          <a:p>
            <a:r>
              <a:rPr lang="es-US" dirty="0"/>
              <a:t>El proceso es entrar a los perfiles y calificar los post propios en función de la temática tratada, el tipo de curación y la forma de integración del contenido web (novedad con respecto a los artículos anteriores).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2855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0622-544F-D861-37DB-B282AAA5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Datos generales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6DC13-54E7-C1B9-B655-D26B0C498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REVISTAS EN Q1: LIS: 64, COM: 117</a:t>
            </a:r>
          </a:p>
          <a:p>
            <a:r>
              <a:rPr lang="es-US" dirty="0"/>
              <a:t>REVISTAS CON REDES SOCIALES PROPIAS: </a:t>
            </a:r>
          </a:p>
          <a:p>
            <a:pPr marL="0" indent="0">
              <a:buNone/>
            </a:pPr>
            <a:r>
              <a:rPr lang="es-US" dirty="0"/>
              <a:t>LIS: 25, COM: 69 (Revistas en ambas categorías: 6).</a:t>
            </a:r>
          </a:p>
          <a:p>
            <a:r>
              <a:rPr lang="es-US" dirty="0"/>
              <a:t>94 revistas, 133 perfiles propios.</a:t>
            </a:r>
          </a:p>
          <a:p>
            <a:pPr marL="0" indent="0">
              <a:buNone/>
            </a:pPr>
            <a:endParaRPr lang="es-US" dirty="0"/>
          </a:p>
          <a:p>
            <a:endParaRPr lang="es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733E10-6594-D9C0-EA35-054E6BE1F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896097"/>
              </p:ext>
            </p:extLst>
          </p:nvPr>
        </p:nvGraphicFramePr>
        <p:xfrm>
          <a:off x="625149" y="3839596"/>
          <a:ext cx="5405535" cy="299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A764453-4B7C-ABF9-FB28-3E914552BA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385929"/>
              </p:ext>
            </p:extLst>
          </p:nvPr>
        </p:nvGraphicFramePr>
        <p:xfrm>
          <a:off x="7391400" y="772547"/>
          <a:ext cx="4800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3FF5FFB-53BB-984E-BEA9-0395881FB5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71740"/>
              </p:ext>
            </p:extLst>
          </p:nvPr>
        </p:nvGraphicFramePr>
        <p:xfrm>
          <a:off x="7464490" y="37496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009FF7C-7A49-E2D8-CF81-6A477EE0C19A}"/>
              </a:ext>
            </a:extLst>
          </p:cNvPr>
          <p:cNvSpPr txBox="1"/>
          <p:nvPr/>
        </p:nvSpPr>
        <p:spPr>
          <a:xfrm>
            <a:off x="10325100" y="470917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dirty="0"/>
              <a:t>LIS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D2EB02-6B24-74FA-A042-702ECA7B9C5A}"/>
              </a:ext>
            </a:extLst>
          </p:cNvPr>
          <p:cNvSpPr txBox="1"/>
          <p:nvPr/>
        </p:nvSpPr>
        <p:spPr>
          <a:xfrm>
            <a:off x="10548078" y="3628157"/>
            <a:ext cx="655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dirty="0"/>
              <a:t>COM</a:t>
            </a:r>
          </a:p>
        </p:txBody>
      </p:sp>
    </p:spTree>
    <p:extLst>
      <p:ext uri="{BB962C8B-B14F-4D97-AF65-F5344CB8AC3E}">
        <p14:creationId xmlns:p14="http://schemas.microsoft.com/office/powerpoint/2010/main" val="1553836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Avances en recolección: Total post vs curación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F9D5DC6-3BC2-05CD-60FF-3938887368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060977"/>
              </p:ext>
            </p:extLst>
          </p:nvPr>
        </p:nvGraphicFramePr>
        <p:xfrm>
          <a:off x="904875" y="1504949"/>
          <a:ext cx="9725025" cy="443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4554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Avances en recolección: Temáticas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B62C770-7FCA-DF10-304E-A0B7BF7315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824817"/>
              </p:ext>
            </p:extLst>
          </p:nvPr>
        </p:nvGraphicFramePr>
        <p:xfrm>
          <a:off x="1371599" y="1504950"/>
          <a:ext cx="970597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2470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Avances en recolección: Técnicas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2C86E3-1CD7-71BE-66E0-C32E02E835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6640308"/>
              </p:ext>
            </p:extLst>
          </p:nvPr>
        </p:nvGraphicFramePr>
        <p:xfrm>
          <a:off x="1076325" y="1773554"/>
          <a:ext cx="10410825" cy="426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135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C768-3951-1233-2019-DE7CF26F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4000" b="1" dirty="0"/>
              <a:t>Avances en recolección: Integración de contenido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A97405A-EBF1-E253-83DF-63B0A6FF08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21319"/>
              </p:ext>
            </p:extLst>
          </p:nvPr>
        </p:nvGraphicFramePr>
        <p:xfrm>
          <a:off x="1736661" y="1690688"/>
          <a:ext cx="8718678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0008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709</Words>
  <Application>Microsoft Office PowerPoint</Application>
  <PresentationFormat>Widescreen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Tema de Office</vt:lpstr>
      <vt:lpstr>Curación de contenidos en redes sociales de revistas científicas Q1 (LIS y COM) del SJR*</vt:lpstr>
      <vt:lpstr>Estudios previos publicados relacionados</vt:lpstr>
      <vt:lpstr>Metodología aplicada</vt:lpstr>
      <vt:lpstr>Metodología aplicada</vt:lpstr>
      <vt:lpstr>Datos generales</vt:lpstr>
      <vt:lpstr>Avances en recolección: Total post vs curación</vt:lpstr>
      <vt:lpstr>Avances en recolección: Temáticas</vt:lpstr>
      <vt:lpstr>Avances en recolección: Técnicas </vt:lpstr>
      <vt:lpstr>Avances en recolección: Integración de contenido</vt:lpstr>
      <vt:lpstr>Avances en recolección: Uso de Hasghtags y menciones</vt:lpstr>
      <vt:lpstr>Algunas notas de importancia</vt:lpstr>
      <vt:lpstr>Avance en conclusiones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Arbitro</dc:creator>
  <cp:lastModifiedBy>Wileidys Artigas</cp:lastModifiedBy>
  <cp:revision>5</cp:revision>
  <dcterms:created xsi:type="dcterms:W3CDTF">2022-04-02T16:47:23Z</dcterms:created>
  <dcterms:modified xsi:type="dcterms:W3CDTF">2024-05-02T15:53:23Z</dcterms:modified>
</cp:coreProperties>
</file>