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7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14" r:id="rId163"/>
    <p:sldId id="415" r:id="rId164"/>
    <p:sldId id="416" r:id="rId165"/>
    <p:sldId id="417" r:id="rId166"/>
    <p:sldId id="418" r:id="rId167"/>
    <p:sldId id="419" r:id="rId168"/>
    <p:sldId id="420" r:id="rId169"/>
    <p:sldId id="421" r:id="rId170"/>
    <p:sldId id="422" r:id="rId171"/>
    <p:sldId id="423" r:id="rId172"/>
    <p:sldId id="424" r:id="rId173"/>
    <p:sldId id="425" r:id="rId174"/>
  </p:sldIdLst>
  <p:sldSz cx="10691813" cy="7559675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7"/>
    <p:restoredTop sz="94694"/>
  </p:normalViewPr>
  <p:slideViewPr>
    <p:cSldViewPr snapToGrid="0">
      <p:cViewPr varScale="1">
        <p:scale>
          <a:sx n="106" d="100"/>
          <a:sy n="106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28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viewProps" Target="viewProps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presProps" Target="presProps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26077A-C896-4975-82CE-D27E609CED12}" type="doc">
      <dgm:prSet loTypeId="urn:microsoft.com/office/officeart/2008/layout/Lin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51898AE-42BB-47C0-92F8-EC0D2006C602}">
      <dgm:prSet phldrT="[Texto]" custT="1"/>
      <dgm:spPr/>
      <dgm:t>
        <a:bodyPr anchor="ctr"/>
        <a:lstStyle/>
        <a:p>
          <a:r>
            <a:rPr lang="es-ES" sz="1600" b="1" dirty="0"/>
            <a:t>Justificación</a:t>
          </a:r>
          <a:endParaRPr lang="es-ES" sz="1600" b="1" noProof="0" dirty="0"/>
        </a:p>
      </dgm:t>
    </dgm:pt>
    <dgm:pt modelId="{3DB879DD-074E-4F52-B73F-7746052BA2C2}" type="parTrans" cxnId="{2B7D8095-3EF2-4558-9E3B-AB3AC52C5664}">
      <dgm:prSet/>
      <dgm:spPr/>
      <dgm:t>
        <a:bodyPr/>
        <a:lstStyle/>
        <a:p>
          <a:endParaRPr lang="en-US"/>
        </a:p>
      </dgm:t>
    </dgm:pt>
    <dgm:pt modelId="{11D64EE3-E7A6-45A8-B6CC-D6F834DD4BE5}" type="sibTrans" cxnId="{2B7D8095-3EF2-4558-9E3B-AB3AC52C5664}">
      <dgm:prSet/>
      <dgm:spPr/>
      <dgm:t>
        <a:bodyPr/>
        <a:lstStyle/>
        <a:p>
          <a:endParaRPr lang="en-US"/>
        </a:p>
      </dgm:t>
    </dgm:pt>
    <dgm:pt modelId="{7FB3C637-50B5-4100-A6E1-DAC677C03CFC}">
      <dgm:prSet phldrT="[Texto]" custT="1"/>
      <dgm:spPr/>
      <dgm:t>
        <a:bodyPr anchor="ctr"/>
        <a:lstStyle/>
        <a:p>
          <a:r>
            <a:rPr lang="es-ES" sz="1600" b="1" noProof="0" dirty="0"/>
            <a:t>Novísimas bases de datos bibliométricas</a:t>
          </a:r>
        </a:p>
      </dgm:t>
    </dgm:pt>
    <dgm:pt modelId="{E1F057A3-D9C2-4C12-B8E1-AB0ABC31D950}" type="parTrans" cxnId="{D54E0F25-7C59-4CF0-B7ED-1510B96F5C12}">
      <dgm:prSet/>
      <dgm:spPr/>
      <dgm:t>
        <a:bodyPr/>
        <a:lstStyle/>
        <a:p>
          <a:endParaRPr lang="en-US"/>
        </a:p>
      </dgm:t>
    </dgm:pt>
    <dgm:pt modelId="{9BB7FC12-1058-463D-9E3F-08ED3B0FEC9D}" type="sibTrans" cxnId="{D54E0F25-7C59-4CF0-B7ED-1510B96F5C12}">
      <dgm:prSet/>
      <dgm:spPr/>
      <dgm:t>
        <a:bodyPr/>
        <a:lstStyle/>
        <a:p>
          <a:endParaRPr lang="en-US"/>
        </a:p>
      </dgm:t>
    </dgm:pt>
    <dgm:pt modelId="{2D2D5D7E-E647-488C-8404-73AE3625DFE5}">
      <dgm:prSet phldrT="[Texto]" custT="1"/>
      <dgm:spPr/>
      <dgm:t>
        <a:bodyPr anchor="ctr"/>
        <a:lstStyle/>
        <a:p>
          <a:r>
            <a:rPr lang="es-ES" sz="1600" noProof="0" dirty="0"/>
            <a:t>Lens / OpenAlex (MS Academic 3.0?)</a:t>
          </a:r>
        </a:p>
      </dgm:t>
    </dgm:pt>
    <dgm:pt modelId="{3DDD2AB3-66B2-49BB-B06B-6E01B10DA955}" type="parTrans" cxnId="{2C98CE50-79B4-4084-82CB-BEC0944A5F82}">
      <dgm:prSet/>
      <dgm:spPr/>
      <dgm:t>
        <a:bodyPr/>
        <a:lstStyle/>
        <a:p>
          <a:endParaRPr lang="es-ES"/>
        </a:p>
      </dgm:t>
    </dgm:pt>
    <dgm:pt modelId="{3469E3B2-73F1-49CB-8FC4-08FF83FB4C1D}" type="sibTrans" cxnId="{2C98CE50-79B4-4084-82CB-BEC0944A5F82}">
      <dgm:prSet/>
      <dgm:spPr/>
      <dgm:t>
        <a:bodyPr/>
        <a:lstStyle/>
        <a:p>
          <a:endParaRPr lang="es-ES"/>
        </a:p>
      </dgm:t>
    </dgm:pt>
    <dgm:pt modelId="{74003EB8-4D2B-4841-89C3-7E043F8DDEEF}">
      <dgm:prSet phldrT="[Texto]" custT="1"/>
      <dgm:spPr/>
      <dgm:t>
        <a:bodyPr anchor="ctr"/>
        <a:lstStyle/>
        <a:p>
          <a:r>
            <a:rPr lang="es-ES" sz="1600" noProof="0" dirty="0"/>
            <a:t>Otras</a:t>
          </a:r>
        </a:p>
      </dgm:t>
    </dgm:pt>
    <dgm:pt modelId="{93D9DDDC-E8FB-45DE-BA6A-E0BA20B936B3}" type="parTrans" cxnId="{056E9DAE-091F-49AA-B06E-D401044A6573}">
      <dgm:prSet/>
      <dgm:spPr/>
      <dgm:t>
        <a:bodyPr/>
        <a:lstStyle/>
        <a:p>
          <a:endParaRPr lang="es-ES"/>
        </a:p>
      </dgm:t>
    </dgm:pt>
    <dgm:pt modelId="{98ABD285-8AC4-40B9-9EF6-6A53E0276AE3}" type="sibTrans" cxnId="{056E9DAE-091F-49AA-B06E-D401044A6573}">
      <dgm:prSet/>
      <dgm:spPr/>
      <dgm:t>
        <a:bodyPr/>
        <a:lstStyle/>
        <a:p>
          <a:endParaRPr lang="es-ES"/>
        </a:p>
      </dgm:t>
    </dgm:pt>
    <dgm:pt modelId="{A3804854-014D-47B7-8F2F-D3C45DC72740}">
      <dgm:prSet phldrT="[Texto]" custT="1"/>
      <dgm:spPr/>
      <dgm:t>
        <a:bodyPr anchor="ctr"/>
        <a:lstStyle/>
        <a:p>
          <a:r>
            <a:rPr lang="es-ES" sz="1600" noProof="0" dirty="0"/>
            <a:t>Dimensions (Springer)</a:t>
          </a:r>
        </a:p>
      </dgm:t>
    </dgm:pt>
    <dgm:pt modelId="{B799BE41-83D3-4DC1-97B5-D8A078C128CE}" type="parTrans" cxnId="{CAB32907-1B71-4AB2-8301-06DFC3AF3EB1}">
      <dgm:prSet/>
      <dgm:spPr/>
      <dgm:t>
        <a:bodyPr/>
        <a:lstStyle/>
        <a:p>
          <a:endParaRPr lang="es-ES"/>
        </a:p>
      </dgm:t>
    </dgm:pt>
    <dgm:pt modelId="{1B90D2B5-FFBA-460B-9050-0D079545ED4A}" type="sibTrans" cxnId="{CAB32907-1B71-4AB2-8301-06DFC3AF3EB1}">
      <dgm:prSet/>
      <dgm:spPr/>
      <dgm:t>
        <a:bodyPr/>
        <a:lstStyle/>
        <a:p>
          <a:endParaRPr lang="es-ES"/>
        </a:p>
      </dgm:t>
    </dgm:pt>
    <dgm:pt modelId="{A53AF6F2-F6CA-4258-AB02-C57AF7F2D793}">
      <dgm:prSet phldrT="[Texto]" custT="1"/>
      <dgm:spPr/>
      <dgm:t>
        <a:bodyPr anchor="ctr"/>
        <a:lstStyle/>
        <a:p>
          <a:r>
            <a:rPr lang="es-ES" sz="1600" noProof="0" dirty="0"/>
            <a:t>Google Scholar</a:t>
          </a:r>
        </a:p>
      </dgm:t>
    </dgm:pt>
    <dgm:pt modelId="{3BADBF9D-3333-4353-963F-9A85D35FE10D}" type="parTrans" cxnId="{EE65F468-4173-4179-8841-E84FFB0973F3}">
      <dgm:prSet/>
      <dgm:spPr/>
      <dgm:t>
        <a:bodyPr/>
        <a:lstStyle/>
        <a:p>
          <a:endParaRPr lang="es-ES"/>
        </a:p>
      </dgm:t>
    </dgm:pt>
    <dgm:pt modelId="{691FE730-756A-411D-8DB0-816C90A5858B}" type="sibTrans" cxnId="{EE65F468-4173-4179-8841-E84FFB0973F3}">
      <dgm:prSet/>
      <dgm:spPr/>
      <dgm:t>
        <a:bodyPr/>
        <a:lstStyle/>
        <a:p>
          <a:endParaRPr lang="es-ES"/>
        </a:p>
      </dgm:t>
    </dgm:pt>
    <dgm:pt modelId="{6083778A-55C0-4C0E-BF20-5D7D42FCB91D}">
      <dgm:prSet phldrT="[Texto]" custT="1"/>
      <dgm:spPr/>
      <dgm:t>
        <a:bodyPr/>
        <a:lstStyle/>
        <a:p>
          <a:r>
            <a:rPr lang="es-ES" sz="1600" noProof="0" dirty="0"/>
            <a:t>Semantic Scholar (Paul Allen)</a:t>
          </a:r>
        </a:p>
      </dgm:t>
    </dgm:pt>
    <dgm:pt modelId="{DF780C35-1EC4-4CAF-B30A-D939A4B72D8D}" type="parTrans" cxnId="{83E3A969-AA73-4BED-8336-7C342627440B}">
      <dgm:prSet/>
      <dgm:spPr/>
      <dgm:t>
        <a:bodyPr/>
        <a:lstStyle/>
        <a:p>
          <a:endParaRPr lang="es-ES"/>
        </a:p>
      </dgm:t>
    </dgm:pt>
    <dgm:pt modelId="{09C8E946-804C-46A8-9BC9-F518D80FE351}" type="sibTrans" cxnId="{83E3A969-AA73-4BED-8336-7C342627440B}">
      <dgm:prSet/>
      <dgm:spPr/>
      <dgm:t>
        <a:bodyPr/>
        <a:lstStyle/>
        <a:p>
          <a:endParaRPr lang="es-ES"/>
        </a:p>
      </dgm:t>
    </dgm:pt>
    <dgm:pt modelId="{313A6745-F9A7-4B82-93BD-D6982E09C9AB}">
      <dgm:prSet phldrT="[Texto]" custT="1"/>
      <dgm:spPr/>
      <dgm:t>
        <a:bodyPr anchor="ctr"/>
        <a:lstStyle/>
        <a:p>
          <a:r>
            <a:rPr lang="es-ES" sz="1600" noProof="0" dirty="0"/>
            <a:t>Scilit (MDPI)</a:t>
          </a:r>
        </a:p>
      </dgm:t>
    </dgm:pt>
    <dgm:pt modelId="{E52FF84F-FA85-45E3-849F-3B305D1DBBC0}" type="parTrans" cxnId="{B5862051-E395-4379-A238-7DE205F3ABB8}">
      <dgm:prSet/>
      <dgm:spPr/>
      <dgm:t>
        <a:bodyPr/>
        <a:lstStyle/>
        <a:p>
          <a:endParaRPr lang="es-ES"/>
        </a:p>
      </dgm:t>
    </dgm:pt>
    <dgm:pt modelId="{B8302447-37AD-4ECC-B37B-60CDA88B5628}" type="sibTrans" cxnId="{B5862051-E395-4379-A238-7DE205F3ABB8}">
      <dgm:prSet/>
      <dgm:spPr/>
      <dgm:t>
        <a:bodyPr/>
        <a:lstStyle/>
        <a:p>
          <a:endParaRPr lang="es-ES"/>
        </a:p>
      </dgm:t>
    </dgm:pt>
    <dgm:pt modelId="{E48444E4-DA92-48C7-A10D-5F11F0F275D0}">
      <dgm:prSet phldrT="[Texto]" custT="1"/>
      <dgm:spPr/>
      <dgm:t>
        <a:bodyPr anchor="ctr"/>
        <a:lstStyle/>
        <a:p>
          <a:r>
            <a:rPr lang="es-ES" sz="1600" dirty="0"/>
            <a:t>Superando el Duopolio (WoS/Scopus)</a:t>
          </a:r>
          <a:endParaRPr lang="es-ES" sz="1600" noProof="0" dirty="0"/>
        </a:p>
      </dgm:t>
    </dgm:pt>
    <dgm:pt modelId="{862EA394-3A4F-4DAC-8DF9-BDE27DE726DC}" type="parTrans" cxnId="{15BE38F1-694C-4F44-AF55-BCB6EB95780D}">
      <dgm:prSet/>
      <dgm:spPr/>
      <dgm:t>
        <a:bodyPr/>
        <a:lstStyle/>
        <a:p>
          <a:endParaRPr lang="es-ES"/>
        </a:p>
      </dgm:t>
    </dgm:pt>
    <dgm:pt modelId="{64E1DC25-790D-4AE8-BE46-F94EEE131F6B}" type="sibTrans" cxnId="{15BE38F1-694C-4F44-AF55-BCB6EB95780D}">
      <dgm:prSet/>
      <dgm:spPr/>
      <dgm:t>
        <a:bodyPr/>
        <a:lstStyle/>
        <a:p>
          <a:endParaRPr lang="es-ES"/>
        </a:p>
      </dgm:t>
    </dgm:pt>
    <dgm:pt modelId="{561155B7-3DE6-401F-AC5F-7DF2A92F5C4A}">
      <dgm:prSet phldrT="[Texto]" custT="1"/>
      <dgm:spPr/>
      <dgm:t>
        <a:bodyPr anchor="ctr"/>
        <a:lstStyle/>
        <a:p>
          <a:r>
            <a:rPr lang="es-ES" sz="1600" noProof="0" dirty="0"/>
            <a:t>Doble fracaso Microsoft Academic</a:t>
          </a:r>
        </a:p>
      </dgm:t>
    </dgm:pt>
    <dgm:pt modelId="{51DD9B28-1E82-4C47-B377-EC09A2582044}" type="parTrans" cxnId="{ABDEA005-3131-4AA3-A5B0-08ADD4B899CE}">
      <dgm:prSet/>
      <dgm:spPr/>
      <dgm:t>
        <a:bodyPr/>
        <a:lstStyle/>
        <a:p>
          <a:endParaRPr lang="es-ES"/>
        </a:p>
      </dgm:t>
    </dgm:pt>
    <dgm:pt modelId="{6A75449D-BAF4-47ED-9626-2B493058A716}" type="sibTrans" cxnId="{ABDEA005-3131-4AA3-A5B0-08ADD4B899CE}">
      <dgm:prSet/>
      <dgm:spPr/>
      <dgm:t>
        <a:bodyPr/>
        <a:lstStyle/>
        <a:p>
          <a:endParaRPr lang="es-ES"/>
        </a:p>
      </dgm:t>
    </dgm:pt>
    <dgm:pt modelId="{ED9DBE85-950C-48F3-820A-8C2EEA7328BD}">
      <dgm:prSet phldrT="[Texto]" custT="1"/>
      <dgm:spPr/>
      <dgm:t>
        <a:bodyPr anchor="ctr"/>
        <a:lstStyle/>
        <a:p>
          <a:r>
            <a:rPr lang="es-ES" sz="1600" noProof="0" dirty="0"/>
            <a:t>Super-repositorios</a:t>
          </a:r>
        </a:p>
      </dgm:t>
    </dgm:pt>
    <dgm:pt modelId="{59FF5FA3-1887-4AB0-AB62-061BAD9C7EB2}" type="parTrans" cxnId="{2283F295-44CC-4EC1-8BDF-F7040416750A}">
      <dgm:prSet/>
      <dgm:spPr/>
      <dgm:t>
        <a:bodyPr/>
        <a:lstStyle/>
        <a:p>
          <a:endParaRPr lang="es-ES"/>
        </a:p>
      </dgm:t>
    </dgm:pt>
    <dgm:pt modelId="{6CC8DA6B-3D3D-46B2-8CE9-3F1D62CAA397}" type="sibTrans" cxnId="{2283F295-44CC-4EC1-8BDF-F7040416750A}">
      <dgm:prSet/>
      <dgm:spPr/>
      <dgm:t>
        <a:bodyPr/>
        <a:lstStyle/>
        <a:p>
          <a:endParaRPr lang="es-ES"/>
        </a:p>
      </dgm:t>
    </dgm:pt>
    <dgm:pt modelId="{69F7E511-58B2-40D8-B27A-CE729AE87F10}">
      <dgm:prSet phldrT="[Texto]" custT="1"/>
      <dgm:spPr/>
      <dgm:t>
        <a:bodyPr anchor="ctr"/>
        <a:lstStyle/>
        <a:p>
          <a:r>
            <a:rPr lang="es-ES" sz="1600" noProof="0" dirty="0"/>
            <a:t>Open sources, APIs, IA</a:t>
          </a:r>
        </a:p>
      </dgm:t>
    </dgm:pt>
    <dgm:pt modelId="{9CEB026A-78AC-48EE-A8E6-1565C6BADAE2}" type="parTrans" cxnId="{F0927666-4888-4710-BC53-119173282B28}">
      <dgm:prSet/>
      <dgm:spPr/>
      <dgm:t>
        <a:bodyPr/>
        <a:lstStyle/>
        <a:p>
          <a:endParaRPr lang="en-GB"/>
        </a:p>
      </dgm:t>
    </dgm:pt>
    <dgm:pt modelId="{64B3C573-F67D-454E-BC17-5C4BB4D65603}" type="sibTrans" cxnId="{F0927666-4888-4710-BC53-119173282B28}">
      <dgm:prSet/>
      <dgm:spPr/>
      <dgm:t>
        <a:bodyPr/>
        <a:lstStyle/>
        <a:p>
          <a:endParaRPr lang="en-GB"/>
        </a:p>
      </dgm:t>
    </dgm:pt>
    <dgm:pt modelId="{5B8A4686-1E85-4BDD-AC1C-A34BF4BB6897}">
      <dgm:prSet phldrT="[Texto]" custT="1"/>
      <dgm:spPr/>
      <dgm:t>
        <a:bodyPr anchor="ctr"/>
        <a:lstStyle/>
        <a:p>
          <a:r>
            <a:rPr lang="es-ES" sz="1600" noProof="0" dirty="0"/>
            <a:t>Dialnet Métricas</a:t>
          </a:r>
        </a:p>
      </dgm:t>
    </dgm:pt>
    <dgm:pt modelId="{259EFB98-8912-4F35-A3CB-A0AF9D358FFC}" type="parTrans" cxnId="{B180887F-961E-4032-893A-17513B634C4D}">
      <dgm:prSet/>
      <dgm:spPr/>
      <dgm:t>
        <a:bodyPr/>
        <a:lstStyle/>
        <a:p>
          <a:endParaRPr lang="en-GB"/>
        </a:p>
      </dgm:t>
    </dgm:pt>
    <dgm:pt modelId="{A99EFC1D-7060-49FA-9E1C-A2F8C32B4582}" type="sibTrans" cxnId="{B180887F-961E-4032-893A-17513B634C4D}">
      <dgm:prSet/>
      <dgm:spPr/>
      <dgm:t>
        <a:bodyPr/>
        <a:lstStyle/>
        <a:p>
          <a:endParaRPr lang="en-GB"/>
        </a:p>
      </dgm:t>
    </dgm:pt>
    <dgm:pt modelId="{097AE97D-24B4-4A7F-82B9-B7D2F6C96EF0}">
      <dgm:prSet phldrT="[Texto]" custT="1"/>
      <dgm:spPr/>
      <dgm:t>
        <a:bodyPr anchor="ctr"/>
        <a:lstStyle/>
        <a:p>
          <a:r>
            <a:rPr lang="es-ES" sz="1600" noProof="0" dirty="0"/>
            <a:t>OpenAire Graph</a:t>
          </a:r>
        </a:p>
      </dgm:t>
    </dgm:pt>
    <dgm:pt modelId="{1760B42C-1C09-4899-91D8-755F1E0B5663}" type="parTrans" cxnId="{13FA6001-B165-4604-8D19-97B3C36D594A}">
      <dgm:prSet/>
      <dgm:spPr/>
      <dgm:t>
        <a:bodyPr/>
        <a:lstStyle/>
        <a:p>
          <a:endParaRPr lang="en-GB"/>
        </a:p>
      </dgm:t>
    </dgm:pt>
    <dgm:pt modelId="{4AEB3517-4F0D-4843-9241-3AE0A052598F}" type="sibTrans" cxnId="{13FA6001-B165-4604-8D19-97B3C36D594A}">
      <dgm:prSet/>
      <dgm:spPr/>
      <dgm:t>
        <a:bodyPr/>
        <a:lstStyle/>
        <a:p>
          <a:endParaRPr lang="en-GB"/>
        </a:p>
      </dgm:t>
    </dgm:pt>
    <dgm:pt modelId="{FC7242FA-75B1-4B3C-8FA0-BD3BA9DBC9BC}" type="pres">
      <dgm:prSet presAssocID="{5B26077A-C896-4975-82CE-D27E609CED12}" presName="vert0" presStyleCnt="0">
        <dgm:presLayoutVars>
          <dgm:dir/>
          <dgm:animOne val="branch"/>
          <dgm:animLvl val="lvl"/>
        </dgm:presLayoutVars>
      </dgm:prSet>
      <dgm:spPr/>
    </dgm:pt>
    <dgm:pt modelId="{4B393FC1-B00C-44AA-BF30-73B5BEC6646B}" type="pres">
      <dgm:prSet presAssocID="{051898AE-42BB-47C0-92F8-EC0D2006C602}" presName="thickLine" presStyleLbl="alignNode1" presStyleIdx="0" presStyleCnt="2"/>
      <dgm:spPr/>
    </dgm:pt>
    <dgm:pt modelId="{EC99758F-824C-4066-B7A5-7AC793BC3BC1}" type="pres">
      <dgm:prSet presAssocID="{051898AE-42BB-47C0-92F8-EC0D2006C602}" presName="horz1" presStyleCnt="0"/>
      <dgm:spPr/>
    </dgm:pt>
    <dgm:pt modelId="{2CCE3F98-EA25-4CF8-A1AC-3B6381D1E6D1}" type="pres">
      <dgm:prSet presAssocID="{051898AE-42BB-47C0-92F8-EC0D2006C602}" presName="tx1" presStyleLbl="revTx" presStyleIdx="0" presStyleCnt="14" custScaleX="129981"/>
      <dgm:spPr/>
    </dgm:pt>
    <dgm:pt modelId="{E8665413-AF39-494B-A508-052A19C35D32}" type="pres">
      <dgm:prSet presAssocID="{051898AE-42BB-47C0-92F8-EC0D2006C602}" presName="vert1" presStyleCnt="0"/>
      <dgm:spPr/>
    </dgm:pt>
    <dgm:pt modelId="{00912BF6-A763-46B0-9D05-5624EE2A7935}" type="pres">
      <dgm:prSet presAssocID="{E48444E4-DA92-48C7-A10D-5F11F0F275D0}" presName="vertSpace2a" presStyleCnt="0"/>
      <dgm:spPr/>
    </dgm:pt>
    <dgm:pt modelId="{A1957C2A-AD99-48A2-9279-EF65D68440DC}" type="pres">
      <dgm:prSet presAssocID="{E48444E4-DA92-48C7-A10D-5F11F0F275D0}" presName="horz2" presStyleCnt="0"/>
      <dgm:spPr/>
    </dgm:pt>
    <dgm:pt modelId="{301A4E38-E151-4AF2-92C6-7972F9ECAC67}" type="pres">
      <dgm:prSet presAssocID="{E48444E4-DA92-48C7-A10D-5F11F0F275D0}" presName="horzSpace2" presStyleCnt="0"/>
      <dgm:spPr/>
    </dgm:pt>
    <dgm:pt modelId="{167D8E10-E87A-4EE5-A6F0-3D34E1E30CF3}" type="pres">
      <dgm:prSet presAssocID="{E48444E4-DA92-48C7-A10D-5F11F0F275D0}" presName="tx2" presStyleLbl="revTx" presStyleIdx="1" presStyleCnt="14" custScaleX="82526"/>
      <dgm:spPr/>
    </dgm:pt>
    <dgm:pt modelId="{538C9095-14C8-4179-87C4-75056F37DBCD}" type="pres">
      <dgm:prSet presAssocID="{E48444E4-DA92-48C7-A10D-5F11F0F275D0}" presName="vert2" presStyleCnt="0"/>
      <dgm:spPr/>
    </dgm:pt>
    <dgm:pt modelId="{1B5CB8A1-BD9A-4783-986C-BFD15FAA1155}" type="pres">
      <dgm:prSet presAssocID="{A53AF6F2-F6CA-4258-AB02-C57AF7F2D793}" presName="horz3" presStyleCnt="0"/>
      <dgm:spPr/>
    </dgm:pt>
    <dgm:pt modelId="{B45EF96C-1436-4B5E-9934-8FE309600F3A}" type="pres">
      <dgm:prSet presAssocID="{A53AF6F2-F6CA-4258-AB02-C57AF7F2D793}" presName="horzSpace3" presStyleCnt="0"/>
      <dgm:spPr/>
    </dgm:pt>
    <dgm:pt modelId="{786B1D08-C128-469B-8C50-B3206B19EE74}" type="pres">
      <dgm:prSet presAssocID="{A53AF6F2-F6CA-4258-AB02-C57AF7F2D793}" presName="tx3" presStyleLbl="revTx" presStyleIdx="2" presStyleCnt="14"/>
      <dgm:spPr/>
    </dgm:pt>
    <dgm:pt modelId="{D63B70A3-45C5-428E-AF4D-0C7837E70BA5}" type="pres">
      <dgm:prSet presAssocID="{A53AF6F2-F6CA-4258-AB02-C57AF7F2D793}" presName="vert3" presStyleCnt="0"/>
      <dgm:spPr/>
    </dgm:pt>
    <dgm:pt modelId="{6364A265-18A4-48F5-B683-6342520D33BA}" type="pres">
      <dgm:prSet presAssocID="{691FE730-756A-411D-8DB0-816C90A5858B}" presName="thinLine3" presStyleLbl="callout" presStyleIdx="0" presStyleCnt="11"/>
      <dgm:spPr/>
    </dgm:pt>
    <dgm:pt modelId="{C06B08DD-4D16-4504-84AF-603408FDAF66}" type="pres">
      <dgm:prSet presAssocID="{561155B7-3DE6-401F-AC5F-7DF2A92F5C4A}" presName="horz3" presStyleCnt="0"/>
      <dgm:spPr/>
    </dgm:pt>
    <dgm:pt modelId="{41F10EF6-EF4D-41FB-A4A5-4170238F7400}" type="pres">
      <dgm:prSet presAssocID="{561155B7-3DE6-401F-AC5F-7DF2A92F5C4A}" presName="horzSpace3" presStyleCnt="0"/>
      <dgm:spPr/>
    </dgm:pt>
    <dgm:pt modelId="{6617AAE3-CC52-40F5-B1E8-F57E9509940B}" type="pres">
      <dgm:prSet presAssocID="{561155B7-3DE6-401F-AC5F-7DF2A92F5C4A}" presName="tx3" presStyleLbl="revTx" presStyleIdx="3" presStyleCnt="14"/>
      <dgm:spPr/>
    </dgm:pt>
    <dgm:pt modelId="{3BAD732B-A33C-4028-9F1E-A622873431A5}" type="pres">
      <dgm:prSet presAssocID="{561155B7-3DE6-401F-AC5F-7DF2A92F5C4A}" presName="vert3" presStyleCnt="0"/>
      <dgm:spPr/>
    </dgm:pt>
    <dgm:pt modelId="{D5370987-E051-46F9-8110-61DFC328931A}" type="pres">
      <dgm:prSet presAssocID="{6A75449D-BAF4-47ED-9626-2B493058A716}" presName="thinLine3" presStyleLbl="callout" presStyleIdx="1" presStyleCnt="11"/>
      <dgm:spPr/>
    </dgm:pt>
    <dgm:pt modelId="{1A261B89-6A04-4768-ABDD-8F8F24A36B78}" type="pres">
      <dgm:prSet presAssocID="{ED9DBE85-950C-48F3-820A-8C2EEA7328BD}" presName="horz3" presStyleCnt="0"/>
      <dgm:spPr/>
    </dgm:pt>
    <dgm:pt modelId="{997E94A2-58D4-4D70-8958-A9A014F1934F}" type="pres">
      <dgm:prSet presAssocID="{ED9DBE85-950C-48F3-820A-8C2EEA7328BD}" presName="horzSpace3" presStyleCnt="0"/>
      <dgm:spPr/>
    </dgm:pt>
    <dgm:pt modelId="{3CBC019B-D6BB-4065-9F21-1D58468762A1}" type="pres">
      <dgm:prSet presAssocID="{ED9DBE85-950C-48F3-820A-8C2EEA7328BD}" presName="tx3" presStyleLbl="revTx" presStyleIdx="4" presStyleCnt="14"/>
      <dgm:spPr/>
    </dgm:pt>
    <dgm:pt modelId="{8BCB5A77-0252-4ECC-A4E9-600C975262BD}" type="pres">
      <dgm:prSet presAssocID="{ED9DBE85-950C-48F3-820A-8C2EEA7328BD}" presName="vert3" presStyleCnt="0"/>
      <dgm:spPr/>
    </dgm:pt>
    <dgm:pt modelId="{1BBEB39A-EEBC-482D-A72E-869687120FCA}" type="pres">
      <dgm:prSet presAssocID="{6CC8DA6B-3D3D-46B2-8CE9-3F1D62CAA397}" presName="thinLine3" presStyleLbl="callout" presStyleIdx="2" presStyleCnt="11"/>
      <dgm:spPr/>
    </dgm:pt>
    <dgm:pt modelId="{509E1CCD-E0BC-440A-B3CF-BD7F10EAD65E}" type="pres">
      <dgm:prSet presAssocID="{69F7E511-58B2-40D8-B27A-CE729AE87F10}" presName="horz3" presStyleCnt="0"/>
      <dgm:spPr/>
    </dgm:pt>
    <dgm:pt modelId="{2EAA97B5-9FDF-44E7-9ECC-8018425EE171}" type="pres">
      <dgm:prSet presAssocID="{69F7E511-58B2-40D8-B27A-CE729AE87F10}" presName="horzSpace3" presStyleCnt="0"/>
      <dgm:spPr/>
    </dgm:pt>
    <dgm:pt modelId="{F7A42E14-8C22-4944-9210-E0718D9B16A7}" type="pres">
      <dgm:prSet presAssocID="{69F7E511-58B2-40D8-B27A-CE729AE87F10}" presName="tx3" presStyleLbl="revTx" presStyleIdx="5" presStyleCnt="14"/>
      <dgm:spPr/>
    </dgm:pt>
    <dgm:pt modelId="{0FF6B2C0-1E31-48D2-A5FD-648D76C9F48C}" type="pres">
      <dgm:prSet presAssocID="{69F7E511-58B2-40D8-B27A-CE729AE87F10}" presName="vert3" presStyleCnt="0"/>
      <dgm:spPr/>
    </dgm:pt>
    <dgm:pt modelId="{0DF4CDEA-B410-4951-A3C9-8899F820263B}" type="pres">
      <dgm:prSet presAssocID="{E48444E4-DA92-48C7-A10D-5F11F0F275D0}" presName="thinLine2b" presStyleLbl="callout" presStyleIdx="3" presStyleCnt="11"/>
      <dgm:spPr/>
    </dgm:pt>
    <dgm:pt modelId="{22D45439-2EDA-4D85-B866-317DAD8AF79A}" type="pres">
      <dgm:prSet presAssocID="{E48444E4-DA92-48C7-A10D-5F11F0F275D0}" presName="vertSpace2b" presStyleCnt="0"/>
      <dgm:spPr/>
    </dgm:pt>
    <dgm:pt modelId="{ECE20BCE-7E84-49EC-AF0B-6115696CFE73}" type="pres">
      <dgm:prSet presAssocID="{7FB3C637-50B5-4100-A6E1-DAC677C03CFC}" presName="thickLine" presStyleLbl="alignNode1" presStyleIdx="1" presStyleCnt="2"/>
      <dgm:spPr/>
    </dgm:pt>
    <dgm:pt modelId="{FB69C082-7F1E-4B35-BE74-D0D7460995FE}" type="pres">
      <dgm:prSet presAssocID="{7FB3C637-50B5-4100-A6E1-DAC677C03CFC}" presName="horz1" presStyleCnt="0"/>
      <dgm:spPr/>
    </dgm:pt>
    <dgm:pt modelId="{132B0A1C-8A1E-4014-B84E-E86F31D616D6}" type="pres">
      <dgm:prSet presAssocID="{7FB3C637-50B5-4100-A6E1-DAC677C03CFC}" presName="tx1" presStyleLbl="revTx" presStyleIdx="6" presStyleCnt="14" custScaleX="124466"/>
      <dgm:spPr/>
    </dgm:pt>
    <dgm:pt modelId="{7D9475E1-63F8-4C48-B1A3-5D4737CC9158}" type="pres">
      <dgm:prSet presAssocID="{7FB3C637-50B5-4100-A6E1-DAC677C03CFC}" presName="vert1" presStyleCnt="0"/>
      <dgm:spPr/>
    </dgm:pt>
    <dgm:pt modelId="{9A7B100A-ACCB-402E-BBBB-484EEB61F8CC}" type="pres">
      <dgm:prSet presAssocID="{A3804854-014D-47B7-8F2F-D3C45DC72740}" presName="vertSpace2a" presStyleCnt="0"/>
      <dgm:spPr/>
    </dgm:pt>
    <dgm:pt modelId="{444F0FE4-684C-452C-AC61-6CA1D4D37B6E}" type="pres">
      <dgm:prSet presAssocID="{A3804854-014D-47B7-8F2F-D3C45DC72740}" presName="horz2" presStyleCnt="0"/>
      <dgm:spPr/>
    </dgm:pt>
    <dgm:pt modelId="{3B01151A-0A67-4442-95E2-72776DAAF9AD}" type="pres">
      <dgm:prSet presAssocID="{A3804854-014D-47B7-8F2F-D3C45DC72740}" presName="horzSpace2" presStyleCnt="0"/>
      <dgm:spPr/>
    </dgm:pt>
    <dgm:pt modelId="{CA9C5061-33CD-4C48-AEFB-068FA26C4ADA}" type="pres">
      <dgm:prSet presAssocID="{A3804854-014D-47B7-8F2F-D3C45DC72740}" presName="tx2" presStyleLbl="revTx" presStyleIdx="7" presStyleCnt="14"/>
      <dgm:spPr/>
    </dgm:pt>
    <dgm:pt modelId="{7CBC5980-F6CB-4D9E-AF20-188D242330AD}" type="pres">
      <dgm:prSet presAssocID="{A3804854-014D-47B7-8F2F-D3C45DC72740}" presName="vert2" presStyleCnt="0"/>
      <dgm:spPr/>
    </dgm:pt>
    <dgm:pt modelId="{5363A6B0-4761-4C04-AB53-0F5114B56BDD}" type="pres">
      <dgm:prSet presAssocID="{A3804854-014D-47B7-8F2F-D3C45DC72740}" presName="thinLine2b" presStyleLbl="callout" presStyleIdx="4" presStyleCnt="11"/>
      <dgm:spPr/>
    </dgm:pt>
    <dgm:pt modelId="{1C40C017-3977-4182-AB60-081B2E8698F4}" type="pres">
      <dgm:prSet presAssocID="{A3804854-014D-47B7-8F2F-D3C45DC72740}" presName="vertSpace2b" presStyleCnt="0"/>
      <dgm:spPr/>
    </dgm:pt>
    <dgm:pt modelId="{D5A5F48D-A1DD-49A7-95D3-EB8929EC862F}" type="pres">
      <dgm:prSet presAssocID="{2D2D5D7E-E647-488C-8404-73AE3625DFE5}" presName="horz2" presStyleCnt="0"/>
      <dgm:spPr/>
    </dgm:pt>
    <dgm:pt modelId="{B68FC880-5DFC-4F8E-8F7B-8CA0A4FA5227}" type="pres">
      <dgm:prSet presAssocID="{2D2D5D7E-E647-488C-8404-73AE3625DFE5}" presName="horzSpace2" presStyleCnt="0"/>
      <dgm:spPr/>
    </dgm:pt>
    <dgm:pt modelId="{65E0E039-CE6D-4046-B115-A18459B6BC56}" type="pres">
      <dgm:prSet presAssocID="{2D2D5D7E-E647-488C-8404-73AE3625DFE5}" presName="tx2" presStyleLbl="revTx" presStyleIdx="8" presStyleCnt="14"/>
      <dgm:spPr/>
    </dgm:pt>
    <dgm:pt modelId="{86651DE8-91C9-403E-B65C-4187CA6CAE17}" type="pres">
      <dgm:prSet presAssocID="{2D2D5D7E-E647-488C-8404-73AE3625DFE5}" presName="vert2" presStyleCnt="0"/>
      <dgm:spPr/>
    </dgm:pt>
    <dgm:pt modelId="{04C1F0D5-97E4-4554-A8B8-14116B79A08E}" type="pres">
      <dgm:prSet presAssocID="{2D2D5D7E-E647-488C-8404-73AE3625DFE5}" presName="thinLine2b" presStyleLbl="callout" presStyleIdx="5" presStyleCnt="11"/>
      <dgm:spPr/>
    </dgm:pt>
    <dgm:pt modelId="{FD197571-DC16-4365-91CE-A8628C98CC4B}" type="pres">
      <dgm:prSet presAssocID="{2D2D5D7E-E647-488C-8404-73AE3625DFE5}" presName="vertSpace2b" presStyleCnt="0"/>
      <dgm:spPr/>
    </dgm:pt>
    <dgm:pt modelId="{7BEDF4D1-C945-4556-95BA-FF2CBD0DCF26}" type="pres">
      <dgm:prSet presAssocID="{6083778A-55C0-4C0E-BF20-5D7D42FCB91D}" presName="horz2" presStyleCnt="0"/>
      <dgm:spPr/>
    </dgm:pt>
    <dgm:pt modelId="{34064ACC-B46D-42E3-A798-8FC337CBBA3F}" type="pres">
      <dgm:prSet presAssocID="{6083778A-55C0-4C0E-BF20-5D7D42FCB91D}" presName="horzSpace2" presStyleCnt="0"/>
      <dgm:spPr/>
    </dgm:pt>
    <dgm:pt modelId="{EBA93358-196C-4281-B0D5-62B8D1904CE1}" type="pres">
      <dgm:prSet presAssocID="{6083778A-55C0-4C0E-BF20-5D7D42FCB91D}" presName="tx2" presStyleLbl="revTx" presStyleIdx="9" presStyleCnt="14"/>
      <dgm:spPr/>
    </dgm:pt>
    <dgm:pt modelId="{1E421D77-2069-474B-B32F-3A7D57CA357B}" type="pres">
      <dgm:prSet presAssocID="{6083778A-55C0-4C0E-BF20-5D7D42FCB91D}" presName="vert2" presStyleCnt="0"/>
      <dgm:spPr/>
    </dgm:pt>
    <dgm:pt modelId="{68EBCBA4-BBEF-4D16-ABAE-4B5A03C89A2E}" type="pres">
      <dgm:prSet presAssocID="{6083778A-55C0-4C0E-BF20-5D7D42FCB91D}" presName="thinLine2b" presStyleLbl="callout" presStyleIdx="6" presStyleCnt="11"/>
      <dgm:spPr/>
    </dgm:pt>
    <dgm:pt modelId="{E847FD2D-4749-405C-A76E-9397423EEC3D}" type="pres">
      <dgm:prSet presAssocID="{6083778A-55C0-4C0E-BF20-5D7D42FCB91D}" presName="vertSpace2b" presStyleCnt="0"/>
      <dgm:spPr/>
    </dgm:pt>
    <dgm:pt modelId="{876FD37A-D5CA-4B74-82EC-765144A49C27}" type="pres">
      <dgm:prSet presAssocID="{313A6745-F9A7-4B82-93BD-D6982E09C9AB}" presName="horz2" presStyleCnt="0"/>
      <dgm:spPr/>
    </dgm:pt>
    <dgm:pt modelId="{BA39CCA0-0A53-41B8-AB48-EA022FB377A6}" type="pres">
      <dgm:prSet presAssocID="{313A6745-F9A7-4B82-93BD-D6982E09C9AB}" presName="horzSpace2" presStyleCnt="0"/>
      <dgm:spPr/>
    </dgm:pt>
    <dgm:pt modelId="{AACB8DDE-58A1-4E9A-8482-6FDB5566FABE}" type="pres">
      <dgm:prSet presAssocID="{313A6745-F9A7-4B82-93BD-D6982E09C9AB}" presName="tx2" presStyleLbl="revTx" presStyleIdx="10" presStyleCnt="14"/>
      <dgm:spPr/>
    </dgm:pt>
    <dgm:pt modelId="{E50F3812-0025-4E50-AB5F-A6DDD25ABCB9}" type="pres">
      <dgm:prSet presAssocID="{313A6745-F9A7-4B82-93BD-D6982E09C9AB}" presName="vert2" presStyleCnt="0"/>
      <dgm:spPr/>
    </dgm:pt>
    <dgm:pt modelId="{B905D685-EB8B-47DB-9993-CDDCD153FB7D}" type="pres">
      <dgm:prSet presAssocID="{313A6745-F9A7-4B82-93BD-D6982E09C9AB}" presName="thinLine2b" presStyleLbl="callout" presStyleIdx="7" presStyleCnt="11"/>
      <dgm:spPr/>
    </dgm:pt>
    <dgm:pt modelId="{7105A599-E9F4-4F38-B4F6-1DD3DAA44BD3}" type="pres">
      <dgm:prSet presAssocID="{313A6745-F9A7-4B82-93BD-D6982E09C9AB}" presName="vertSpace2b" presStyleCnt="0"/>
      <dgm:spPr/>
    </dgm:pt>
    <dgm:pt modelId="{DFCCC06D-4A40-4DB3-817C-4ACD04B8FBF6}" type="pres">
      <dgm:prSet presAssocID="{097AE97D-24B4-4A7F-82B9-B7D2F6C96EF0}" presName="horz2" presStyleCnt="0"/>
      <dgm:spPr/>
    </dgm:pt>
    <dgm:pt modelId="{19298A54-FFA4-46CA-B1DC-53564B060D56}" type="pres">
      <dgm:prSet presAssocID="{097AE97D-24B4-4A7F-82B9-B7D2F6C96EF0}" presName="horzSpace2" presStyleCnt="0"/>
      <dgm:spPr/>
    </dgm:pt>
    <dgm:pt modelId="{FC19C22E-7BA3-4593-BE98-C8E4C61E58F0}" type="pres">
      <dgm:prSet presAssocID="{097AE97D-24B4-4A7F-82B9-B7D2F6C96EF0}" presName="tx2" presStyleLbl="revTx" presStyleIdx="11" presStyleCnt="14"/>
      <dgm:spPr/>
    </dgm:pt>
    <dgm:pt modelId="{C28AC25B-5618-4B41-92DD-2A50FBB42F4F}" type="pres">
      <dgm:prSet presAssocID="{097AE97D-24B4-4A7F-82B9-B7D2F6C96EF0}" presName="vert2" presStyleCnt="0"/>
      <dgm:spPr/>
    </dgm:pt>
    <dgm:pt modelId="{6DA1A931-42BC-4578-A822-E7B015CACE2C}" type="pres">
      <dgm:prSet presAssocID="{097AE97D-24B4-4A7F-82B9-B7D2F6C96EF0}" presName="thinLine2b" presStyleLbl="callout" presStyleIdx="8" presStyleCnt="11"/>
      <dgm:spPr/>
    </dgm:pt>
    <dgm:pt modelId="{B816E355-26A6-4498-9CBF-9FD432205C30}" type="pres">
      <dgm:prSet presAssocID="{097AE97D-24B4-4A7F-82B9-B7D2F6C96EF0}" presName="vertSpace2b" presStyleCnt="0"/>
      <dgm:spPr/>
    </dgm:pt>
    <dgm:pt modelId="{4F8765A1-7201-487C-AC6A-076625C19813}" type="pres">
      <dgm:prSet presAssocID="{5B8A4686-1E85-4BDD-AC1C-A34BF4BB6897}" presName="horz2" presStyleCnt="0"/>
      <dgm:spPr/>
    </dgm:pt>
    <dgm:pt modelId="{36CE8483-BAED-44A2-B0E6-7AA43B9CB7EC}" type="pres">
      <dgm:prSet presAssocID="{5B8A4686-1E85-4BDD-AC1C-A34BF4BB6897}" presName="horzSpace2" presStyleCnt="0"/>
      <dgm:spPr/>
    </dgm:pt>
    <dgm:pt modelId="{7CF57D87-3611-4DD1-B8D9-FB4DB335015E}" type="pres">
      <dgm:prSet presAssocID="{5B8A4686-1E85-4BDD-AC1C-A34BF4BB6897}" presName="tx2" presStyleLbl="revTx" presStyleIdx="12" presStyleCnt="14"/>
      <dgm:spPr/>
    </dgm:pt>
    <dgm:pt modelId="{C1877BC7-C1A2-40C4-9DAC-A44E998779AF}" type="pres">
      <dgm:prSet presAssocID="{5B8A4686-1E85-4BDD-AC1C-A34BF4BB6897}" presName="vert2" presStyleCnt="0"/>
      <dgm:spPr/>
    </dgm:pt>
    <dgm:pt modelId="{9CA1D484-ECAB-4BB8-99A9-6C74CB835C65}" type="pres">
      <dgm:prSet presAssocID="{5B8A4686-1E85-4BDD-AC1C-A34BF4BB6897}" presName="thinLine2b" presStyleLbl="callout" presStyleIdx="9" presStyleCnt="11"/>
      <dgm:spPr/>
    </dgm:pt>
    <dgm:pt modelId="{410BBFA8-67C8-4ECE-A536-0432560F9362}" type="pres">
      <dgm:prSet presAssocID="{5B8A4686-1E85-4BDD-AC1C-A34BF4BB6897}" presName="vertSpace2b" presStyleCnt="0"/>
      <dgm:spPr/>
    </dgm:pt>
    <dgm:pt modelId="{E6C29FAB-2599-450A-ADD6-4B52598BD99F}" type="pres">
      <dgm:prSet presAssocID="{74003EB8-4D2B-4841-89C3-7E043F8DDEEF}" presName="horz2" presStyleCnt="0"/>
      <dgm:spPr/>
    </dgm:pt>
    <dgm:pt modelId="{998805D8-F6E6-4E26-9BCA-6759D705790F}" type="pres">
      <dgm:prSet presAssocID="{74003EB8-4D2B-4841-89C3-7E043F8DDEEF}" presName="horzSpace2" presStyleCnt="0"/>
      <dgm:spPr/>
    </dgm:pt>
    <dgm:pt modelId="{A2F7DD64-E2F5-4CF4-B6E3-85A764B5F955}" type="pres">
      <dgm:prSet presAssocID="{74003EB8-4D2B-4841-89C3-7E043F8DDEEF}" presName="tx2" presStyleLbl="revTx" presStyleIdx="13" presStyleCnt="14"/>
      <dgm:spPr/>
    </dgm:pt>
    <dgm:pt modelId="{88499CEB-56C5-4749-BFB4-2DEB8DC4EC2C}" type="pres">
      <dgm:prSet presAssocID="{74003EB8-4D2B-4841-89C3-7E043F8DDEEF}" presName="vert2" presStyleCnt="0"/>
      <dgm:spPr/>
    </dgm:pt>
    <dgm:pt modelId="{72039AD1-DF21-4F49-80DA-5252675C91A7}" type="pres">
      <dgm:prSet presAssocID="{74003EB8-4D2B-4841-89C3-7E043F8DDEEF}" presName="thinLine2b" presStyleLbl="callout" presStyleIdx="10" presStyleCnt="11"/>
      <dgm:spPr/>
    </dgm:pt>
    <dgm:pt modelId="{D07935EF-04D1-4F89-BE3B-987FD990E23E}" type="pres">
      <dgm:prSet presAssocID="{74003EB8-4D2B-4841-89C3-7E043F8DDEEF}" presName="vertSpace2b" presStyleCnt="0"/>
      <dgm:spPr/>
    </dgm:pt>
  </dgm:ptLst>
  <dgm:cxnLst>
    <dgm:cxn modelId="{13FA6001-B165-4604-8D19-97B3C36D594A}" srcId="{7FB3C637-50B5-4100-A6E1-DAC677C03CFC}" destId="{097AE97D-24B4-4A7F-82B9-B7D2F6C96EF0}" srcOrd="4" destOrd="0" parTransId="{1760B42C-1C09-4899-91D8-755F1E0B5663}" sibTransId="{4AEB3517-4F0D-4843-9241-3AE0A052598F}"/>
    <dgm:cxn modelId="{ABDEA005-3131-4AA3-A5B0-08ADD4B899CE}" srcId="{E48444E4-DA92-48C7-A10D-5F11F0F275D0}" destId="{561155B7-3DE6-401F-AC5F-7DF2A92F5C4A}" srcOrd="1" destOrd="0" parTransId="{51DD9B28-1E82-4C47-B377-EC09A2582044}" sibTransId="{6A75449D-BAF4-47ED-9626-2B493058A716}"/>
    <dgm:cxn modelId="{CAB32907-1B71-4AB2-8301-06DFC3AF3EB1}" srcId="{7FB3C637-50B5-4100-A6E1-DAC677C03CFC}" destId="{A3804854-014D-47B7-8F2F-D3C45DC72740}" srcOrd="0" destOrd="0" parTransId="{B799BE41-83D3-4DC1-97B5-D8A078C128CE}" sibTransId="{1B90D2B5-FFBA-460B-9050-0D079545ED4A}"/>
    <dgm:cxn modelId="{94AF670F-3C6C-49D3-91C9-DEAB65193BBA}" type="presOf" srcId="{313A6745-F9A7-4B82-93BD-D6982E09C9AB}" destId="{AACB8DDE-58A1-4E9A-8482-6FDB5566FABE}" srcOrd="0" destOrd="0" presId="urn:microsoft.com/office/officeart/2008/layout/LinedList"/>
    <dgm:cxn modelId="{D8C9001E-9CBC-4D9E-B016-EB4797153945}" type="presOf" srcId="{ED9DBE85-950C-48F3-820A-8C2EEA7328BD}" destId="{3CBC019B-D6BB-4065-9F21-1D58468762A1}" srcOrd="0" destOrd="0" presId="urn:microsoft.com/office/officeart/2008/layout/LinedList"/>
    <dgm:cxn modelId="{E83E271E-0222-4836-BEB1-73EBD800E641}" type="presOf" srcId="{E48444E4-DA92-48C7-A10D-5F11F0F275D0}" destId="{167D8E10-E87A-4EE5-A6F0-3D34E1E30CF3}" srcOrd="0" destOrd="0" presId="urn:microsoft.com/office/officeart/2008/layout/LinedList"/>
    <dgm:cxn modelId="{D54E0F25-7C59-4CF0-B7ED-1510B96F5C12}" srcId="{5B26077A-C896-4975-82CE-D27E609CED12}" destId="{7FB3C637-50B5-4100-A6E1-DAC677C03CFC}" srcOrd="1" destOrd="0" parTransId="{E1F057A3-D9C2-4C12-B8E1-AB0ABC31D950}" sibTransId="{9BB7FC12-1058-463D-9E3F-08ED3B0FEC9D}"/>
    <dgm:cxn modelId="{5ACF462C-5B94-4E98-8399-F44121371591}" type="presOf" srcId="{097AE97D-24B4-4A7F-82B9-B7D2F6C96EF0}" destId="{FC19C22E-7BA3-4593-BE98-C8E4C61E58F0}" srcOrd="0" destOrd="0" presId="urn:microsoft.com/office/officeart/2008/layout/LinedList"/>
    <dgm:cxn modelId="{1F26A634-5AFB-4A54-AD00-945B8B6696E6}" type="presOf" srcId="{5B26077A-C896-4975-82CE-D27E609CED12}" destId="{FC7242FA-75B1-4B3C-8FA0-BD3BA9DBC9BC}" srcOrd="0" destOrd="0" presId="urn:microsoft.com/office/officeart/2008/layout/LinedList"/>
    <dgm:cxn modelId="{3A1C5C44-9000-42F9-965D-08CFB5F6D647}" type="presOf" srcId="{2D2D5D7E-E647-488C-8404-73AE3625DFE5}" destId="{65E0E039-CE6D-4046-B115-A18459B6BC56}" srcOrd="0" destOrd="0" presId="urn:microsoft.com/office/officeart/2008/layout/LinedList"/>
    <dgm:cxn modelId="{12EF1548-5FE8-44E0-A7DF-7C81974E863C}" type="presOf" srcId="{561155B7-3DE6-401F-AC5F-7DF2A92F5C4A}" destId="{6617AAE3-CC52-40F5-B1E8-F57E9509940B}" srcOrd="0" destOrd="0" presId="urn:microsoft.com/office/officeart/2008/layout/LinedList"/>
    <dgm:cxn modelId="{6595B750-47D2-4123-85F8-E806F3774457}" type="presOf" srcId="{6083778A-55C0-4C0E-BF20-5D7D42FCB91D}" destId="{EBA93358-196C-4281-B0D5-62B8D1904CE1}" srcOrd="0" destOrd="0" presId="urn:microsoft.com/office/officeart/2008/layout/LinedList"/>
    <dgm:cxn modelId="{2C98CE50-79B4-4084-82CB-BEC0944A5F82}" srcId="{7FB3C637-50B5-4100-A6E1-DAC677C03CFC}" destId="{2D2D5D7E-E647-488C-8404-73AE3625DFE5}" srcOrd="1" destOrd="0" parTransId="{3DDD2AB3-66B2-49BB-B06B-6E01B10DA955}" sibTransId="{3469E3B2-73F1-49CB-8FC4-08FF83FB4C1D}"/>
    <dgm:cxn modelId="{B5862051-E395-4379-A238-7DE205F3ABB8}" srcId="{7FB3C637-50B5-4100-A6E1-DAC677C03CFC}" destId="{313A6745-F9A7-4B82-93BD-D6982E09C9AB}" srcOrd="3" destOrd="0" parTransId="{E52FF84F-FA85-45E3-849F-3B305D1DBBC0}" sibTransId="{B8302447-37AD-4ECC-B37B-60CDA88B5628}"/>
    <dgm:cxn modelId="{95595756-9E85-489D-8784-F9E4E1450AA8}" type="presOf" srcId="{5B8A4686-1E85-4BDD-AC1C-A34BF4BB6897}" destId="{7CF57D87-3611-4DD1-B8D9-FB4DB335015E}" srcOrd="0" destOrd="0" presId="urn:microsoft.com/office/officeart/2008/layout/LinedList"/>
    <dgm:cxn modelId="{F0927666-4888-4710-BC53-119173282B28}" srcId="{E48444E4-DA92-48C7-A10D-5F11F0F275D0}" destId="{69F7E511-58B2-40D8-B27A-CE729AE87F10}" srcOrd="3" destOrd="0" parTransId="{9CEB026A-78AC-48EE-A8E6-1565C6BADAE2}" sibTransId="{64B3C573-F67D-454E-BC17-5C4BB4D65603}"/>
    <dgm:cxn modelId="{EE65F468-4173-4179-8841-E84FFB0973F3}" srcId="{E48444E4-DA92-48C7-A10D-5F11F0F275D0}" destId="{A53AF6F2-F6CA-4258-AB02-C57AF7F2D793}" srcOrd="0" destOrd="0" parTransId="{3BADBF9D-3333-4353-963F-9A85D35FE10D}" sibTransId="{691FE730-756A-411D-8DB0-816C90A5858B}"/>
    <dgm:cxn modelId="{83E3A969-AA73-4BED-8336-7C342627440B}" srcId="{7FB3C637-50B5-4100-A6E1-DAC677C03CFC}" destId="{6083778A-55C0-4C0E-BF20-5D7D42FCB91D}" srcOrd="2" destOrd="0" parTransId="{DF780C35-1EC4-4CAF-B30A-D939A4B72D8D}" sibTransId="{09C8E946-804C-46A8-9BC9-F518D80FE351}"/>
    <dgm:cxn modelId="{CDFFF66A-1878-4914-9C09-FF061F424690}" type="presOf" srcId="{7FB3C637-50B5-4100-A6E1-DAC677C03CFC}" destId="{132B0A1C-8A1E-4014-B84E-E86F31D616D6}" srcOrd="0" destOrd="0" presId="urn:microsoft.com/office/officeart/2008/layout/LinedList"/>
    <dgm:cxn modelId="{35CFB475-AB02-45AA-AD93-34EEA3546F6F}" type="presOf" srcId="{69F7E511-58B2-40D8-B27A-CE729AE87F10}" destId="{F7A42E14-8C22-4944-9210-E0718D9B16A7}" srcOrd="0" destOrd="0" presId="urn:microsoft.com/office/officeart/2008/layout/LinedList"/>
    <dgm:cxn modelId="{57DDD27C-F9EF-44D6-8675-6ED780016708}" type="presOf" srcId="{74003EB8-4D2B-4841-89C3-7E043F8DDEEF}" destId="{A2F7DD64-E2F5-4CF4-B6E3-85A764B5F955}" srcOrd="0" destOrd="0" presId="urn:microsoft.com/office/officeart/2008/layout/LinedList"/>
    <dgm:cxn modelId="{B180887F-961E-4032-893A-17513B634C4D}" srcId="{7FB3C637-50B5-4100-A6E1-DAC677C03CFC}" destId="{5B8A4686-1E85-4BDD-AC1C-A34BF4BB6897}" srcOrd="5" destOrd="0" parTransId="{259EFB98-8912-4F35-A3CB-A0AF9D358FFC}" sibTransId="{A99EFC1D-7060-49FA-9E1C-A2F8C32B4582}"/>
    <dgm:cxn modelId="{225B3689-63E6-4189-AC43-F112C806344E}" type="presOf" srcId="{A3804854-014D-47B7-8F2F-D3C45DC72740}" destId="{CA9C5061-33CD-4C48-AEFB-068FA26C4ADA}" srcOrd="0" destOrd="0" presId="urn:microsoft.com/office/officeart/2008/layout/LinedList"/>
    <dgm:cxn modelId="{2B7D8095-3EF2-4558-9E3B-AB3AC52C5664}" srcId="{5B26077A-C896-4975-82CE-D27E609CED12}" destId="{051898AE-42BB-47C0-92F8-EC0D2006C602}" srcOrd="0" destOrd="0" parTransId="{3DB879DD-074E-4F52-B73F-7746052BA2C2}" sibTransId="{11D64EE3-E7A6-45A8-B6CC-D6F834DD4BE5}"/>
    <dgm:cxn modelId="{2283F295-44CC-4EC1-8BDF-F7040416750A}" srcId="{E48444E4-DA92-48C7-A10D-5F11F0F275D0}" destId="{ED9DBE85-950C-48F3-820A-8C2EEA7328BD}" srcOrd="2" destOrd="0" parTransId="{59FF5FA3-1887-4AB0-AB62-061BAD9C7EB2}" sibTransId="{6CC8DA6B-3D3D-46B2-8CE9-3F1D62CAA397}"/>
    <dgm:cxn modelId="{B3E00B97-F1FC-4BBA-909F-DAF936DFB2F1}" type="presOf" srcId="{A53AF6F2-F6CA-4258-AB02-C57AF7F2D793}" destId="{786B1D08-C128-469B-8C50-B3206B19EE74}" srcOrd="0" destOrd="0" presId="urn:microsoft.com/office/officeart/2008/layout/LinedList"/>
    <dgm:cxn modelId="{2C9E2D9A-3D03-48A1-A6B2-5E779E7CDBD3}" type="presOf" srcId="{051898AE-42BB-47C0-92F8-EC0D2006C602}" destId="{2CCE3F98-EA25-4CF8-A1AC-3B6381D1E6D1}" srcOrd="0" destOrd="0" presId="urn:microsoft.com/office/officeart/2008/layout/LinedList"/>
    <dgm:cxn modelId="{056E9DAE-091F-49AA-B06E-D401044A6573}" srcId="{7FB3C637-50B5-4100-A6E1-DAC677C03CFC}" destId="{74003EB8-4D2B-4841-89C3-7E043F8DDEEF}" srcOrd="6" destOrd="0" parTransId="{93D9DDDC-E8FB-45DE-BA6A-E0BA20B936B3}" sibTransId="{98ABD285-8AC4-40B9-9EF6-6A53E0276AE3}"/>
    <dgm:cxn modelId="{15BE38F1-694C-4F44-AF55-BCB6EB95780D}" srcId="{051898AE-42BB-47C0-92F8-EC0D2006C602}" destId="{E48444E4-DA92-48C7-A10D-5F11F0F275D0}" srcOrd="0" destOrd="0" parTransId="{862EA394-3A4F-4DAC-8DF9-BDE27DE726DC}" sibTransId="{64E1DC25-790D-4AE8-BE46-F94EEE131F6B}"/>
    <dgm:cxn modelId="{8831511D-1D16-48CC-9C9E-BB74C0A01CC6}" type="presParOf" srcId="{FC7242FA-75B1-4B3C-8FA0-BD3BA9DBC9BC}" destId="{4B393FC1-B00C-44AA-BF30-73B5BEC6646B}" srcOrd="0" destOrd="0" presId="urn:microsoft.com/office/officeart/2008/layout/LinedList"/>
    <dgm:cxn modelId="{6964E34A-FA59-444B-80AE-A427DF45B8B4}" type="presParOf" srcId="{FC7242FA-75B1-4B3C-8FA0-BD3BA9DBC9BC}" destId="{EC99758F-824C-4066-B7A5-7AC793BC3BC1}" srcOrd="1" destOrd="0" presId="urn:microsoft.com/office/officeart/2008/layout/LinedList"/>
    <dgm:cxn modelId="{BE3B5DFB-2CD1-4A49-B762-9BF5DE1AEE11}" type="presParOf" srcId="{EC99758F-824C-4066-B7A5-7AC793BC3BC1}" destId="{2CCE3F98-EA25-4CF8-A1AC-3B6381D1E6D1}" srcOrd="0" destOrd="0" presId="urn:microsoft.com/office/officeart/2008/layout/LinedList"/>
    <dgm:cxn modelId="{5C3308CC-7828-466C-8878-DBEB13B4F93F}" type="presParOf" srcId="{EC99758F-824C-4066-B7A5-7AC793BC3BC1}" destId="{E8665413-AF39-494B-A508-052A19C35D32}" srcOrd="1" destOrd="0" presId="urn:microsoft.com/office/officeart/2008/layout/LinedList"/>
    <dgm:cxn modelId="{B5C9A87C-673C-415B-9543-962086FE1E1B}" type="presParOf" srcId="{E8665413-AF39-494B-A508-052A19C35D32}" destId="{00912BF6-A763-46B0-9D05-5624EE2A7935}" srcOrd="0" destOrd="0" presId="urn:microsoft.com/office/officeart/2008/layout/LinedList"/>
    <dgm:cxn modelId="{11DCDC65-AAB7-4306-9E1B-2EE6CD0BF1A1}" type="presParOf" srcId="{E8665413-AF39-494B-A508-052A19C35D32}" destId="{A1957C2A-AD99-48A2-9279-EF65D68440DC}" srcOrd="1" destOrd="0" presId="urn:microsoft.com/office/officeart/2008/layout/LinedList"/>
    <dgm:cxn modelId="{5460CE9D-7E6E-4A39-A9DB-95F38E6AB46B}" type="presParOf" srcId="{A1957C2A-AD99-48A2-9279-EF65D68440DC}" destId="{301A4E38-E151-4AF2-92C6-7972F9ECAC67}" srcOrd="0" destOrd="0" presId="urn:microsoft.com/office/officeart/2008/layout/LinedList"/>
    <dgm:cxn modelId="{D983C2F6-A7B7-49D9-A47D-E607FB85756B}" type="presParOf" srcId="{A1957C2A-AD99-48A2-9279-EF65D68440DC}" destId="{167D8E10-E87A-4EE5-A6F0-3D34E1E30CF3}" srcOrd="1" destOrd="0" presId="urn:microsoft.com/office/officeart/2008/layout/LinedList"/>
    <dgm:cxn modelId="{9744BB74-AEE6-453F-B6C4-832EF7E06C52}" type="presParOf" srcId="{A1957C2A-AD99-48A2-9279-EF65D68440DC}" destId="{538C9095-14C8-4179-87C4-75056F37DBCD}" srcOrd="2" destOrd="0" presId="urn:microsoft.com/office/officeart/2008/layout/LinedList"/>
    <dgm:cxn modelId="{AF31B9DB-4564-42BD-9060-A9D46BE7DB7D}" type="presParOf" srcId="{538C9095-14C8-4179-87C4-75056F37DBCD}" destId="{1B5CB8A1-BD9A-4783-986C-BFD15FAA1155}" srcOrd="0" destOrd="0" presId="urn:microsoft.com/office/officeart/2008/layout/LinedList"/>
    <dgm:cxn modelId="{2DB95973-9F86-473B-B820-005B35D36698}" type="presParOf" srcId="{1B5CB8A1-BD9A-4783-986C-BFD15FAA1155}" destId="{B45EF96C-1436-4B5E-9934-8FE309600F3A}" srcOrd="0" destOrd="0" presId="urn:microsoft.com/office/officeart/2008/layout/LinedList"/>
    <dgm:cxn modelId="{0021C103-2576-45E7-90A6-94E35C967B94}" type="presParOf" srcId="{1B5CB8A1-BD9A-4783-986C-BFD15FAA1155}" destId="{786B1D08-C128-469B-8C50-B3206B19EE74}" srcOrd="1" destOrd="0" presId="urn:microsoft.com/office/officeart/2008/layout/LinedList"/>
    <dgm:cxn modelId="{8D82B8BB-CFED-47C8-8826-9300191DEFEF}" type="presParOf" srcId="{1B5CB8A1-BD9A-4783-986C-BFD15FAA1155}" destId="{D63B70A3-45C5-428E-AF4D-0C7837E70BA5}" srcOrd="2" destOrd="0" presId="urn:microsoft.com/office/officeart/2008/layout/LinedList"/>
    <dgm:cxn modelId="{2041B386-94C3-421D-99F2-87CEB7DDA164}" type="presParOf" srcId="{538C9095-14C8-4179-87C4-75056F37DBCD}" destId="{6364A265-18A4-48F5-B683-6342520D33BA}" srcOrd="1" destOrd="0" presId="urn:microsoft.com/office/officeart/2008/layout/LinedList"/>
    <dgm:cxn modelId="{D2D78797-A166-4B9E-90FA-56E5351C2D39}" type="presParOf" srcId="{538C9095-14C8-4179-87C4-75056F37DBCD}" destId="{C06B08DD-4D16-4504-84AF-603408FDAF66}" srcOrd="2" destOrd="0" presId="urn:microsoft.com/office/officeart/2008/layout/LinedList"/>
    <dgm:cxn modelId="{3B186747-D793-422B-837D-B4C7D9F7B318}" type="presParOf" srcId="{C06B08DD-4D16-4504-84AF-603408FDAF66}" destId="{41F10EF6-EF4D-41FB-A4A5-4170238F7400}" srcOrd="0" destOrd="0" presId="urn:microsoft.com/office/officeart/2008/layout/LinedList"/>
    <dgm:cxn modelId="{093573CC-2363-4D96-84B7-948B0167B6F2}" type="presParOf" srcId="{C06B08DD-4D16-4504-84AF-603408FDAF66}" destId="{6617AAE3-CC52-40F5-B1E8-F57E9509940B}" srcOrd="1" destOrd="0" presId="urn:microsoft.com/office/officeart/2008/layout/LinedList"/>
    <dgm:cxn modelId="{D243E52B-3E46-4691-B2D2-91D4E50D2604}" type="presParOf" srcId="{C06B08DD-4D16-4504-84AF-603408FDAF66}" destId="{3BAD732B-A33C-4028-9F1E-A622873431A5}" srcOrd="2" destOrd="0" presId="urn:microsoft.com/office/officeart/2008/layout/LinedList"/>
    <dgm:cxn modelId="{71F0D4FC-8FDE-42EF-A87B-092A1EAC7655}" type="presParOf" srcId="{538C9095-14C8-4179-87C4-75056F37DBCD}" destId="{D5370987-E051-46F9-8110-61DFC328931A}" srcOrd="3" destOrd="0" presId="urn:microsoft.com/office/officeart/2008/layout/LinedList"/>
    <dgm:cxn modelId="{7FF59281-77A9-4F00-9CB6-2573DB230801}" type="presParOf" srcId="{538C9095-14C8-4179-87C4-75056F37DBCD}" destId="{1A261B89-6A04-4768-ABDD-8F8F24A36B78}" srcOrd="4" destOrd="0" presId="urn:microsoft.com/office/officeart/2008/layout/LinedList"/>
    <dgm:cxn modelId="{CFADA62D-D176-4FD5-98D7-DFC13E718563}" type="presParOf" srcId="{1A261B89-6A04-4768-ABDD-8F8F24A36B78}" destId="{997E94A2-58D4-4D70-8958-A9A014F1934F}" srcOrd="0" destOrd="0" presId="urn:microsoft.com/office/officeart/2008/layout/LinedList"/>
    <dgm:cxn modelId="{D9208372-16D9-43EC-B6EC-02BB9C18F38A}" type="presParOf" srcId="{1A261B89-6A04-4768-ABDD-8F8F24A36B78}" destId="{3CBC019B-D6BB-4065-9F21-1D58468762A1}" srcOrd="1" destOrd="0" presId="urn:microsoft.com/office/officeart/2008/layout/LinedList"/>
    <dgm:cxn modelId="{DDEFA6BB-99B7-4FAD-9B98-5E72C68D4E49}" type="presParOf" srcId="{1A261B89-6A04-4768-ABDD-8F8F24A36B78}" destId="{8BCB5A77-0252-4ECC-A4E9-600C975262BD}" srcOrd="2" destOrd="0" presId="urn:microsoft.com/office/officeart/2008/layout/LinedList"/>
    <dgm:cxn modelId="{7A9C85D1-A6E2-47A3-B3CA-8CD24FCA9766}" type="presParOf" srcId="{538C9095-14C8-4179-87C4-75056F37DBCD}" destId="{1BBEB39A-EEBC-482D-A72E-869687120FCA}" srcOrd="5" destOrd="0" presId="urn:microsoft.com/office/officeart/2008/layout/LinedList"/>
    <dgm:cxn modelId="{4070C9FD-4BEA-4C35-AB0E-F83E5BA68CD4}" type="presParOf" srcId="{538C9095-14C8-4179-87C4-75056F37DBCD}" destId="{509E1CCD-E0BC-440A-B3CF-BD7F10EAD65E}" srcOrd="6" destOrd="0" presId="urn:microsoft.com/office/officeart/2008/layout/LinedList"/>
    <dgm:cxn modelId="{8FD576FC-7CAF-41C1-8E56-49B9FEE11851}" type="presParOf" srcId="{509E1CCD-E0BC-440A-B3CF-BD7F10EAD65E}" destId="{2EAA97B5-9FDF-44E7-9ECC-8018425EE171}" srcOrd="0" destOrd="0" presId="urn:microsoft.com/office/officeart/2008/layout/LinedList"/>
    <dgm:cxn modelId="{C5FD69E5-9EAE-4F72-BC61-2D6EBC52A8DD}" type="presParOf" srcId="{509E1CCD-E0BC-440A-B3CF-BD7F10EAD65E}" destId="{F7A42E14-8C22-4944-9210-E0718D9B16A7}" srcOrd="1" destOrd="0" presId="urn:microsoft.com/office/officeart/2008/layout/LinedList"/>
    <dgm:cxn modelId="{7D60066F-0680-46A0-8C01-CFD320D6FC32}" type="presParOf" srcId="{509E1CCD-E0BC-440A-B3CF-BD7F10EAD65E}" destId="{0FF6B2C0-1E31-48D2-A5FD-648D76C9F48C}" srcOrd="2" destOrd="0" presId="urn:microsoft.com/office/officeart/2008/layout/LinedList"/>
    <dgm:cxn modelId="{FF7B2922-D938-4261-8D24-8F3E67141081}" type="presParOf" srcId="{E8665413-AF39-494B-A508-052A19C35D32}" destId="{0DF4CDEA-B410-4951-A3C9-8899F820263B}" srcOrd="2" destOrd="0" presId="urn:microsoft.com/office/officeart/2008/layout/LinedList"/>
    <dgm:cxn modelId="{11132A7D-3267-4EFF-A548-0DDD3A6F9F0F}" type="presParOf" srcId="{E8665413-AF39-494B-A508-052A19C35D32}" destId="{22D45439-2EDA-4D85-B866-317DAD8AF79A}" srcOrd="3" destOrd="0" presId="urn:microsoft.com/office/officeart/2008/layout/LinedList"/>
    <dgm:cxn modelId="{E7012542-FCC4-4622-8332-1D2975A8C69C}" type="presParOf" srcId="{FC7242FA-75B1-4B3C-8FA0-BD3BA9DBC9BC}" destId="{ECE20BCE-7E84-49EC-AF0B-6115696CFE73}" srcOrd="2" destOrd="0" presId="urn:microsoft.com/office/officeart/2008/layout/LinedList"/>
    <dgm:cxn modelId="{F2088E34-09BB-4C21-97BB-B5C998197C1F}" type="presParOf" srcId="{FC7242FA-75B1-4B3C-8FA0-BD3BA9DBC9BC}" destId="{FB69C082-7F1E-4B35-BE74-D0D7460995FE}" srcOrd="3" destOrd="0" presId="urn:microsoft.com/office/officeart/2008/layout/LinedList"/>
    <dgm:cxn modelId="{10DBB3D1-FC15-4140-8641-9AE254B6F46F}" type="presParOf" srcId="{FB69C082-7F1E-4B35-BE74-D0D7460995FE}" destId="{132B0A1C-8A1E-4014-B84E-E86F31D616D6}" srcOrd="0" destOrd="0" presId="urn:microsoft.com/office/officeart/2008/layout/LinedList"/>
    <dgm:cxn modelId="{B606DE3C-71D0-4B35-B5FC-3E0DEE5D11D6}" type="presParOf" srcId="{FB69C082-7F1E-4B35-BE74-D0D7460995FE}" destId="{7D9475E1-63F8-4C48-B1A3-5D4737CC9158}" srcOrd="1" destOrd="0" presId="urn:microsoft.com/office/officeart/2008/layout/LinedList"/>
    <dgm:cxn modelId="{DE2BD42C-0ED1-46F9-9448-E5F63AD60FB5}" type="presParOf" srcId="{7D9475E1-63F8-4C48-B1A3-5D4737CC9158}" destId="{9A7B100A-ACCB-402E-BBBB-484EEB61F8CC}" srcOrd="0" destOrd="0" presId="urn:microsoft.com/office/officeart/2008/layout/LinedList"/>
    <dgm:cxn modelId="{C3AE6910-23EB-4142-9257-9801DE6D934A}" type="presParOf" srcId="{7D9475E1-63F8-4C48-B1A3-5D4737CC9158}" destId="{444F0FE4-684C-452C-AC61-6CA1D4D37B6E}" srcOrd="1" destOrd="0" presId="urn:microsoft.com/office/officeart/2008/layout/LinedList"/>
    <dgm:cxn modelId="{D5D208D2-C463-4273-B748-59B3C11520DD}" type="presParOf" srcId="{444F0FE4-684C-452C-AC61-6CA1D4D37B6E}" destId="{3B01151A-0A67-4442-95E2-72776DAAF9AD}" srcOrd="0" destOrd="0" presId="urn:microsoft.com/office/officeart/2008/layout/LinedList"/>
    <dgm:cxn modelId="{B7C34F28-7DBC-4EF8-8CDD-BC2AD0E7F769}" type="presParOf" srcId="{444F0FE4-684C-452C-AC61-6CA1D4D37B6E}" destId="{CA9C5061-33CD-4C48-AEFB-068FA26C4ADA}" srcOrd="1" destOrd="0" presId="urn:microsoft.com/office/officeart/2008/layout/LinedList"/>
    <dgm:cxn modelId="{EB5D2220-1132-4189-82C0-BDCDA4AC7D8C}" type="presParOf" srcId="{444F0FE4-684C-452C-AC61-6CA1D4D37B6E}" destId="{7CBC5980-F6CB-4D9E-AF20-188D242330AD}" srcOrd="2" destOrd="0" presId="urn:microsoft.com/office/officeart/2008/layout/LinedList"/>
    <dgm:cxn modelId="{BA56058B-18EC-4506-B668-2C249D7BC5FE}" type="presParOf" srcId="{7D9475E1-63F8-4C48-B1A3-5D4737CC9158}" destId="{5363A6B0-4761-4C04-AB53-0F5114B56BDD}" srcOrd="2" destOrd="0" presId="urn:microsoft.com/office/officeart/2008/layout/LinedList"/>
    <dgm:cxn modelId="{78FB482E-097A-4644-9C64-A9C62B0FABD8}" type="presParOf" srcId="{7D9475E1-63F8-4C48-B1A3-5D4737CC9158}" destId="{1C40C017-3977-4182-AB60-081B2E8698F4}" srcOrd="3" destOrd="0" presId="urn:microsoft.com/office/officeart/2008/layout/LinedList"/>
    <dgm:cxn modelId="{4EEE4EE0-0BFB-4444-BBCE-CBFC1C582ED0}" type="presParOf" srcId="{7D9475E1-63F8-4C48-B1A3-5D4737CC9158}" destId="{D5A5F48D-A1DD-49A7-95D3-EB8929EC862F}" srcOrd="4" destOrd="0" presId="urn:microsoft.com/office/officeart/2008/layout/LinedList"/>
    <dgm:cxn modelId="{2A850AA2-72B1-459C-B3B0-47FBE92585EB}" type="presParOf" srcId="{D5A5F48D-A1DD-49A7-95D3-EB8929EC862F}" destId="{B68FC880-5DFC-4F8E-8F7B-8CA0A4FA5227}" srcOrd="0" destOrd="0" presId="urn:microsoft.com/office/officeart/2008/layout/LinedList"/>
    <dgm:cxn modelId="{D053B4A3-A93B-477A-8A07-58EC27206B16}" type="presParOf" srcId="{D5A5F48D-A1DD-49A7-95D3-EB8929EC862F}" destId="{65E0E039-CE6D-4046-B115-A18459B6BC56}" srcOrd="1" destOrd="0" presId="urn:microsoft.com/office/officeart/2008/layout/LinedList"/>
    <dgm:cxn modelId="{ABABEAA2-E1E2-42F6-B73F-05CCDD32189A}" type="presParOf" srcId="{D5A5F48D-A1DD-49A7-95D3-EB8929EC862F}" destId="{86651DE8-91C9-403E-B65C-4187CA6CAE17}" srcOrd="2" destOrd="0" presId="urn:microsoft.com/office/officeart/2008/layout/LinedList"/>
    <dgm:cxn modelId="{662512A7-8249-4E88-BF80-4124B7F63248}" type="presParOf" srcId="{7D9475E1-63F8-4C48-B1A3-5D4737CC9158}" destId="{04C1F0D5-97E4-4554-A8B8-14116B79A08E}" srcOrd="5" destOrd="0" presId="urn:microsoft.com/office/officeart/2008/layout/LinedList"/>
    <dgm:cxn modelId="{535052F1-BB50-4B52-8E5B-20B2EB21B251}" type="presParOf" srcId="{7D9475E1-63F8-4C48-B1A3-5D4737CC9158}" destId="{FD197571-DC16-4365-91CE-A8628C98CC4B}" srcOrd="6" destOrd="0" presId="urn:microsoft.com/office/officeart/2008/layout/LinedList"/>
    <dgm:cxn modelId="{79F890CC-0756-4389-926E-94A311867CDC}" type="presParOf" srcId="{7D9475E1-63F8-4C48-B1A3-5D4737CC9158}" destId="{7BEDF4D1-C945-4556-95BA-FF2CBD0DCF26}" srcOrd="7" destOrd="0" presId="urn:microsoft.com/office/officeart/2008/layout/LinedList"/>
    <dgm:cxn modelId="{C07ED11F-A3D4-40CC-AA17-D577302E8E1B}" type="presParOf" srcId="{7BEDF4D1-C945-4556-95BA-FF2CBD0DCF26}" destId="{34064ACC-B46D-42E3-A798-8FC337CBBA3F}" srcOrd="0" destOrd="0" presId="urn:microsoft.com/office/officeart/2008/layout/LinedList"/>
    <dgm:cxn modelId="{E7E471AE-56BB-42AA-9187-4686D1330CED}" type="presParOf" srcId="{7BEDF4D1-C945-4556-95BA-FF2CBD0DCF26}" destId="{EBA93358-196C-4281-B0D5-62B8D1904CE1}" srcOrd="1" destOrd="0" presId="urn:microsoft.com/office/officeart/2008/layout/LinedList"/>
    <dgm:cxn modelId="{F86FBC20-BB33-4F9B-B908-30CB328911ED}" type="presParOf" srcId="{7BEDF4D1-C945-4556-95BA-FF2CBD0DCF26}" destId="{1E421D77-2069-474B-B32F-3A7D57CA357B}" srcOrd="2" destOrd="0" presId="urn:microsoft.com/office/officeart/2008/layout/LinedList"/>
    <dgm:cxn modelId="{C292054A-8CC2-4234-90D9-758EE491AA4F}" type="presParOf" srcId="{7D9475E1-63F8-4C48-B1A3-5D4737CC9158}" destId="{68EBCBA4-BBEF-4D16-ABAE-4B5A03C89A2E}" srcOrd="8" destOrd="0" presId="urn:microsoft.com/office/officeart/2008/layout/LinedList"/>
    <dgm:cxn modelId="{FC6A3F5B-359D-4812-8DF2-EAF2726924A1}" type="presParOf" srcId="{7D9475E1-63F8-4C48-B1A3-5D4737CC9158}" destId="{E847FD2D-4749-405C-A76E-9397423EEC3D}" srcOrd="9" destOrd="0" presId="urn:microsoft.com/office/officeart/2008/layout/LinedList"/>
    <dgm:cxn modelId="{630C8A15-360D-454B-8295-15284E2319C5}" type="presParOf" srcId="{7D9475E1-63F8-4C48-B1A3-5D4737CC9158}" destId="{876FD37A-D5CA-4B74-82EC-765144A49C27}" srcOrd="10" destOrd="0" presId="urn:microsoft.com/office/officeart/2008/layout/LinedList"/>
    <dgm:cxn modelId="{4B90DE6B-4276-4C85-935F-9DC8CE67F1E4}" type="presParOf" srcId="{876FD37A-D5CA-4B74-82EC-765144A49C27}" destId="{BA39CCA0-0A53-41B8-AB48-EA022FB377A6}" srcOrd="0" destOrd="0" presId="urn:microsoft.com/office/officeart/2008/layout/LinedList"/>
    <dgm:cxn modelId="{A80DD1AC-4E4F-4F92-B3E9-BA9F940A77EB}" type="presParOf" srcId="{876FD37A-D5CA-4B74-82EC-765144A49C27}" destId="{AACB8DDE-58A1-4E9A-8482-6FDB5566FABE}" srcOrd="1" destOrd="0" presId="urn:microsoft.com/office/officeart/2008/layout/LinedList"/>
    <dgm:cxn modelId="{C58DE6CD-BA88-417D-A1E6-76A08EAC0B10}" type="presParOf" srcId="{876FD37A-D5CA-4B74-82EC-765144A49C27}" destId="{E50F3812-0025-4E50-AB5F-A6DDD25ABCB9}" srcOrd="2" destOrd="0" presId="urn:microsoft.com/office/officeart/2008/layout/LinedList"/>
    <dgm:cxn modelId="{395876D1-5BA7-49E3-9357-C847663F3CD9}" type="presParOf" srcId="{7D9475E1-63F8-4C48-B1A3-5D4737CC9158}" destId="{B905D685-EB8B-47DB-9993-CDDCD153FB7D}" srcOrd="11" destOrd="0" presId="urn:microsoft.com/office/officeart/2008/layout/LinedList"/>
    <dgm:cxn modelId="{7AFFD869-9164-4113-B271-1D7E3EA56D1D}" type="presParOf" srcId="{7D9475E1-63F8-4C48-B1A3-5D4737CC9158}" destId="{7105A599-E9F4-4F38-B4F6-1DD3DAA44BD3}" srcOrd="12" destOrd="0" presId="urn:microsoft.com/office/officeart/2008/layout/LinedList"/>
    <dgm:cxn modelId="{BDB67E5F-AEA3-40D3-BE69-904E6BD73F49}" type="presParOf" srcId="{7D9475E1-63F8-4C48-B1A3-5D4737CC9158}" destId="{DFCCC06D-4A40-4DB3-817C-4ACD04B8FBF6}" srcOrd="13" destOrd="0" presId="urn:microsoft.com/office/officeart/2008/layout/LinedList"/>
    <dgm:cxn modelId="{8E65C278-2D50-4964-AFAA-C10D973AEBC8}" type="presParOf" srcId="{DFCCC06D-4A40-4DB3-817C-4ACD04B8FBF6}" destId="{19298A54-FFA4-46CA-B1DC-53564B060D56}" srcOrd="0" destOrd="0" presId="urn:microsoft.com/office/officeart/2008/layout/LinedList"/>
    <dgm:cxn modelId="{810549D9-92B3-4E19-BF7D-0D625F792E74}" type="presParOf" srcId="{DFCCC06D-4A40-4DB3-817C-4ACD04B8FBF6}" destId="{FC19C22E-7BA3-4593-BE98-C8E4C61E58F0}" srcOrd="1" destOrd="0" presId="urn:microsoft.com/office/officeart/2008/layout/LinedList"/>
    <dgm:cxn modelId="{FBD58DED-7FF9-4045-A312-34190B4AB6A8}" type="presParOf" srcId="{DFCCC06D-4A40-4DB3-817C-4ACD04B8FBF6}" destId="{C28AC25B-5618-4B41-92DD-2A50FBB42F4F}" srcOrd="2" destOrd="0" presId="urn:microsoft.com/office/officeart/2008/layout/LinedList"/>
    <dgm:cxn modelId="{E2FF0C6A-2684-427C-955E-2FE21DEAADC5}" type="presParOf" srcId="{7D9475E1-63F8-4C48-B1A3-5D4737CC9158}" destId="{6DA1A931-42BC-4578-A822-E7B015CACE2C}" srcOrd="14" destOrd="0" presId="urn:microsoft.com/office/officeart/2008/layout/LinedList"/>
    <dgm:cxn modelId="{A6BEE90C-552F-4DF1-B6C0-6B5F11610924}" type="presParOf" srcId="{7D9475E1-63F8-4C48-B1A3-5D4737CC9158}" destId="{B816E355-26A6-4498-9CBF-9FD432205C30}" srcOrd="15" destOrd="0" presId="urn:microsoft.com/office/officeart/2008/layout/LinedList"/>
    <dgm:cxn modelId="{34F6D43D-68F8-4CCF-82D7-CB75586F6D66}" type="presParOf" srcId="{7D9475E1-63F8-4C48-B1A3-5D4737CC9158}" destId="{4F8765A1-7201-487C-AC6A-076625C19813}" srcOrd="16" destOrd="0" presId="urn:microsoft.com/office/officeart/2008/layout/LinedList"/>
    <dgm:cxn modelId="{0C1B99C8-48EA-4179-9811-A73ED5580204}" type="presParOf" srcId="{4F8765A1-7201-487C-AC6A-076625C19813}" destId="{36CE8483-BAED-44A2-B0E6-7AA43B9CB7EC}" srcOrd="0" destOrd="0" presId="urn:microsoft.com/office/officeart/2008/layout/LinedList"/>
    <dgm:cxn modelId="{56CCB1F4-7AAD-49C2-B91E-34F95F219610}" type="presParOf" srcId="{4F8765A1-7201-487C-AC6A-076625C19813}" destId="{7CF57D87-3611-4DD1-B8D9-FB4DB335015E}" srcOrd="1" destOrd="0" presId="urn:microsoft.com/office/officeart/2008/layout/LinedList"/>
    <dgm:cxn modelId="{8A4162CF-BB50-4E64-843C-9D6D9EFAB049}" type="presParOf" srcId="{4F8765A1-7201-487C-AC6A-076625C19813}" destId="{C1877BC7-C1A2-40C4-9DAC-A44E998779AF}" srcOrd="2" destOrd="0" presId="urn:microsoft.com/office/officeart/2008/layout/LinedList"/>
    <dgm:cxn modelId="{610737D4-BE9B-44A5-9A1B-5FF28C276897}" type="presParOf" srcId="{7D9475E1-63F8-4C48-B1A3-5D4737CC9158}" destId="{9CA1D484-ECAB-4BB8-99A9-6C74CB835C65}" srcOrd="17" destOrd="0" presId="urn:microsoft.com/office/officeart/2008/layout/LinedList"/>
    <dgm:cxn modelId="{0DE6C58B-4012-4FE8-B6C8-899F32B11F26}" type="presParOf" srcId="{7D9475E1-63F8-4C48-B1A3-5D4737CC9158}" destId="{410BBFA8-67C8-4ECE-A536-0432560F9362}" srcOrd="18" destOrd="0" presId="urn:microsoft.com/office/officeart/2008/layout/LinedList"/>
    <dgm:cxn modelId="{6E24DC2E-1BCB-4F9D-80CE-22E52F4659A7}" type="presParOf" srcId="{7D9475E1-63F8-4C48-B1A3-5D4737CC9158}" destId="{E6C29FAB-2599-450A-ADD6-4B52598BD99F}" srcOrd="19" destOrd="0" presId="urn:microsoft.com/office/officeart/2008/layout/LinedList"/>
    <dgm:cxn modelId="{9CA45BE8-F556-485C-9799-F91C18C67D31}" type="presParOf" srcId="{E6C29FAB-2599-450A-ADD6-4B52598BD99F}" destId="{998805D8-F6E6-4E26-9BCA-6759D705790F}" srcOrd="0" destOrd="0" presId="urn:microsoft.com/office/officeart/2008/layout/LinedList"/>
    <dgm:cxn modelId="{7402D770-42FE-4198-B65F-367B44804646}" type="presParOf" srcId="{E6C29FAB-2599-450A-ADD6-4B52598BD99F}" destId="{A2F7DD64-E2F5-4CF4-B6E3-85A764B5F955}" srcOrd="1" destOrd="0" presId="urn:microsoft.com/office/officeart/2008/layout/LinedList"/>
    <dgm:cxn modelId="{12583A19-C3CB-45F2-8D5F-B0A8625BA7BA}" type="presParOf" srcId="{E6C29FAB-2599-450A-ADD6-4B52598BD99F}" destId="{88499CEB-56C5-4749-BFB4-2DEB8DC4EC2C}" srcOrd="2" destOrd="0" presId="urn:microsoft.com/office/officeart/2008/layout/LinedList"/>
    <dgm:cxn modelId="{6F5CF331-0943-41B2-95E1-4BB139319842}" type="presParOf" srcId="{7D9475E1-63F8-4C48-B1A3-5D4737CC9158}" destId="{72039AD1-DF21-4F49-80DA-5252675C91A7}" srcOrd="20" destOrd="0" presId="urn:microsoft.com/office/officeart/2008/layout/LinedList"/>
    <dgm:cxn modelId="{A6CDCDFD-C9C3-47E3-9DDE-2904CA153111}" type="presParOf" srcId="{7D9475E1-63F8-4C48-B1A3-5D4737CC9158}" destId="{D07935EF-04D1-4F89-BE3B-987FD990E23E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OpenAire Graph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175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18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BIP!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175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55F4067C-8C2A-487E-8E57-304068E94782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Matilda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106 M</a:t>
          </a:r>
        </a:p>
      </dgm:t>
    </dgm:pt>
    <dgm:pt modelId="{E02FAA56-428E-4E44-B74F-189AC8B9B2B7}" type="parTrans" cxnId="{76A81FC8-9B96-4482-841C-8636BE9EA3E2}">
      <dgm:prSet/>
      <dgm:spPr/>
      <dgm:t>
        <a:bodyPr/>
        <a:lstStyle/>
        <a:p>
          <a:endParaRPr lang="en-GB"/>
        </a:p>
      </dgm:t>
    </dgm:pt>
    <dgm:pt modelId="{96E83C8A-7439-40EB-A966-8CB69CF44A1F}" type="sibTrans" cxnId="{76A81FC8-9B96-4482-841C-8636BE9EA3E2}">
      <dgm:prSet/>
      <dgm:spPr/>
      <dgm:t>
        <a:bodyPr/>
        <a:lstStyle/>
        <a:p>
          <a:endParaRPr lang="en-GB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3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3"/>
      <dgm:spPr/>
    </dgm:pt>
    <dgm:pt modelId="{979EF66F-86CB-4EB3-9CC0-08FC899EA87F}" type="pres">
      <dgm:prSet presAssocID="{FA573163-E528-4699-A79D-5E1FBEFB6425}" presName="dstNode" presStyleLbl="node1" presStyleIdx="0" presStyleCnt="3"/>
      <dgm:spPr/>
    </dgm:pt>
    <dgm:pt modelId="{13295AB9-A560-4D16-9AF4-92B24ADAD8A4}" type="pres">
      <dgm:prSet presAssocID="{6D14D834-F916-4759-B3D9-E13142D307A6}" presName="text_1" presStyleLbl="node1" presStyleIdx="0" presStyleCnt="3" custScaleX="102468" custLinFactNeighborX="-1621" custLinFactNeighborY="20895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3" custLinFactNeighborX="-2924" custLinFactNeighborY="16716"/>
      <dgm:spPr/>
    </dgm:pt>
    <dgm:pt modelId="{F74B43D2-2421-4259-8617-958DD15DC924}" type="pres">
      <dgm:prSet presAssocID="{3CB30B3F-431F-4AF9-BF66-2038EFC5C507}" presName="text_2" presStyleLbl="node1" presStyleIdx="1" presStyleCnt="3" custLinFactNeighborX="-420" custLinFactNeighborY="-25063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3" custLinFactNeighborX="-1683" custLinFactNeighborY="-20050"/>
      <dgm:spPr/>
    </dgm:pt>
    <dgm:pt modelId="{232E743D-C336-4B83-AC49-C30943FFB7BE}" type="pres">
      <dgm:prSet presAssocID="{55F4067C-8C2A-487E-8E57-304068E94782}" presName="text_3" presStyleLbl="node1" presStyleIdx="2" presStyleCnt="3">
        <dgm:presLayoutVars>
          <dgm:bulletEnabled val="1"/>
        </dgm:presLayoutVars>
      </dgm:prSet>
      <dgm:spPr/>
    </dgm:pt>
    <dgm:pt modelId="{B30785D2-9F31-44A6-A67A-8C1DD2630BDF}" type="pres">
      <dgm:prSet presAssocID="{55F4067C-8C2A-487E-8E57-304068E94782}" presName="accent_3" presStyleCnt="0"/>
      <dgm:spPr/>
    </dgm:pt>
    <dgm:pt modelId="{9207A837-9C70-44AE-8D00-0D32C315ECE4}" type="pres">
      <dgm:prSet presAssocID="{55F4067C-8C2A-487E-8E57-304068E94782}" presName="accentRepeatNode" presStyleLbl="solidFgAcc1" presStyleIdx="2" presStyleCnt="3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0DB4CC55-125F-4A48-96DF-CFF77F8A2931}" type="presOf" srcId="{55F4067C-8C2A-487E-8E57-304068E94782}" destId="{232E743D-C336-4B83-AC49-C30943FFB7BE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6A81FC8-9B96-4482-841C-8636BE9EA3E2}" srcId="{FA573163-E528-4699-A79D-5E1FBEFB6425}" destId="{55F4067C-8C2A-487E-8E57-304068E94782}" srcOrd="2" destOrd="0" parTransId="{E02FAA56-428E-4E44-B74F-189AC8B9B2B7}" sibTransId="{96E83C8A-7439-40EB-A966-8CB69CF44A1F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  <dgm:cxn modelId="{06A4ECA0-39A8-4C45-B6DD-A92A0B8F44B1}" type="presParOf" srcId="{DBF40775-CC77-4C26-B57D-7A7D46DB0765}" destId="{232E743D-C336-4B83-AC49-C30943FFB7BE}" srcOrd="5" destOrd="0" presId="urn:microsoft.com/office/officeart/2008/layout/VerticalCurvedList"/>
    <dgm:cxn modelId="{A72C9AAB-4A5B-4446-88FA-635876BA33B2}" type="presParOf" srcId="{DBF40775-CC77-4C26-B57D-7A7D46DB0765}" destId="{B30785D2-9F31-44A6-A67A-8C1DD2630BDF}" srcOrd="6" destOrd="0" presId="urn:microsoft.com/office/officeart/2008/layout/VerticalCurvedList"/>
    <dgm:cxn modelId="{177EBB05-AFAA-4E0E-B8F0-F49AE6DFE47F}" type="presParOf" srcId="{B30785D2-9F31-44A6-A67A-8C1DD2630BDF}" destId="{9207A837-9C70-44AE-8D00-0D32C315EC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  <a:ln>
          <a:noFill/>
        </a:ln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IArchive Scholar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35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FatCat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132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2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2"/>
      <dgm:spPr/>
    </dgm:pt>
    <dgm:pt modelId="{979EF66F-86CB-4EB3-9CC0-08FC899EA87F}" type="pres">
      <dgm:prSet presAssocID="{FA573163-E528-4699-A79D-5E1FBEFB6425}" presName="dstNode" presStyleLbl="node1" presStyleIdx="0" presStyleCnt="2"/>
      <dgm:spPr/>
    </dgm:pt>
    <dgm:pt modelId="{13295AB9-A560-4D16-9AF4-92B24ADAD8A4}" type="pres">
      <dgm:prSet presAssocID="{6D14D834-F916-4759-B3D9-E13142D307A6}" presName="text_1" presStyleLbl="node1" presStyleIdx="0" presStyleCnt="2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2"/>
      <dgm:spPr/>
    </dgm:pt>
    <dgm:pt modelId="{F74B43D2-2421-4259-8617-958DD15DC924}" type="pres">
      <dgm:prSet presAssocID="{3CB30B3F-431F-4AF9-BF66-2038EFC5C507}" presName="text_2" presStyleLbl="node1" presStyleIdx="1" presStyleCnt="2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2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latin typeface="Calibri" panose="020F0502020204030204"/>
              <a:ea typeface="DejaVu Sans"/>
              <a:cs typeface="DejaVu Sans"/>
            </a:rPr>
            <a:t>CORE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294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BASE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362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44E325B0-71FD-46EA-B52A-AF3F5B963684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Unpaywall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50 M</a:t>
          </a:r>
        </a:p>
      </dgm:t>
    </dgm:pt>
    <dgm:pt modelId="{F11414B8-5FD7-4FDA-86DF-22AE266191D6}" type="parTrans" cxnId="{C7537D9F-5B56-4589-9AE2-4F40BF632FC4}">
      <dgm:prSet/>
      <dgm:spPr/>
      <dgm:t>
        <a:bodyPr/>
        <a:lstStyle/>
        <a:p>
          <a:endParaRPr lang="en-GB"/>
        </a:p>
      </dgm:t>
    </dgm:pt>
    <dgm:pt modelId="{B2A21894-9747-4652-BD7B-16D146017391}" type="sibTrans" cxnId="{C7537D9F-5B56-4589-9AE2-4F40BF632FC4}">
      <dgm:prSet/>
      <dgm:spPr/>
      <dgm:t>
        <a:bodyPr/>
        <a:lstStyle/>
        <a:p>
          <a:endParaRPr lang="en-GB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3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3"/>
      <dgm:spPr/>
    </dgm:pt>
    <dgm:pt modelId="{979EF66F-86CB-4EB3-9CC0-08FC899EA87F}" type="pres">
      <dgm:prSet presAssocID="{FA573163-E528-4699-A79D-5E1FBEFB6425}" presName="dstNode" presStyleLbl="node1" presStyleIdx="0" presStyleCnt="3"/>
      <dgm:spPr/>
    </dgm:pt>
    <dgm:pt modelId="{13295AB9-A560-4D16-9AF4-92B24ADAD8A4}" type="pres">
      <dgm:prSet presAssocID="{6D14D834-F916-4759-B3D9-E13142D307A6}" presName="text_1" presStyleLbl="node1" presStyleIdx="0" presStyleCnt="3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3"/>
      <dgm:spPr/>
    </dgm:pt>
    <dgm:pt modelId="{F74B43D2-2421-4259-8617-958DD15DC924}" type="pres">
      <dgm:prSet presAssocID="{3CB30B3F-431F-4AF9-BF66-2038EFC5C507}" presName="text_2" presStyleLbl="node1" presStyleIdx="1" presStyleCnt="3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3"/>
      <dgm:spPr/>
    </dgm:pt>
    <dgm:pt modelId="{06F61748-F92A-4EF8-961A-69C546CA1CF4}" type="pres">
      <dgm:prSet presAssocID="{44E325B0-71FD-46EA-B52A-AF3F5B963684}" presName="text_3" presStyleLbl="node1" presStyleIdx="2" presStyleCnt="3">
        <dgm:presLayoutVars>
          <dgm:bulletEnabled val="1"/>
        </dgm:presLayoutVars>
      </dgm:prSet>
      <dgm:spPr/>
    </dgm:pt>
    <dgm:pt modelId="{0773C415-F680-4EC9-95AF-C4F204EA959A}" type="pres">
      <dgm:prSet presAssocID="{44E325B0-71FD-46EA-B52A-AF3F5B963684}" presName="accent_3" presStyleCnt="0"/>
      <dgm:spPr/>
    </dgm:pt>
    <dgm:pt modelId="{FF915E21-7EDF-4146-AF30-E86F40A36CC7}" type="pres">
      <dgm:prSet presAssocID="{44E325B0-71FD-46EA-B52A-AF3F5B963684}" presName="accentRepeatNode" presStyleLbl="solidFgAcc1" presStyleIdx="2" presStyleCnt="3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C7537D9F-5B56-4589-9AE2-4F40BF632FC4}" srcId="{FA573163-E528-4699-A79D-5E1FBEFB6425}" destId="{44E325B0-71FD-46EA-B52A-AF3F5B963684}" srcOrd="2" destOrd="0" parTransId="{F11414B8-5FD7-4FDA-86DF-22AE266191D6}" sibTransId="{B2A21894-9747-4652-BD7B-16D146017391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6D5CE5BC-3DBD-48A8-9C3A-51F9BDE0C281}" type="presOf" srcId="{44E325B0-71FD-46EA-B52A-AF3F5B963684}" destId="{06F61748-F92A-4EF8-961A-69C546CA1CF4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  <dgm:cxn modelId="{A0F4C3BB-1885-40EA-9107-B9384867A7A9}" type="presParOf" srcId="{DBF40775-CC77-4C26-B57D-7A7D46DB0765}" destId="{06F61748-F92A-4EF8-961A-69C546CA1CF4}" srcOrd="5" destOrd="0" presId="urn:microsoft.com/office/officeart/2008/layout/VerticalCurvedList"/>
    <dgm:cxn modelId="{5F636486-6998-4CC1-9A60-399EFEC7A0A1}" type="presParOf" srcId="{DBF40775-CC77-4C26-B57D-7A7D46DB0765}" destId="{0773C415-F680-4EC9-95AF-C4F204EA959A}" srcOrd="6" destOrd="0" presId="urn:microsoft.com/office/officeart/2008/layout/VerticalCurvedList"/>
    <dgm:cxn modelId="{A2323F81-D0E2-4642-8E25-DBE35600DB21}" type="presParOf" srcId="{0773C415-F680-4EC9-95AF-C4F204EA959A}" destId="{FF915E21-7EDF-4146-AF30-E86F40A36C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Dialnet Métricas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9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18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DOAJ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prstClr val="white"/>
              </a:solidFill>
              <a:latin typeface="Calibri" panose="020F0502020204030204"/>
              <a:ea typeface="DejaVu Sans"/>
              <a:cs typeface="DejaVu Sans"/>
            </a:rPr>
            <a:t>10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2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2"/>
      <dgm:spPr/>
    </dgm:pt>
    <dgm:pt modelId="{979EF66F-86CB-4EB3-9CC0-08FC899EA87F}" type="pres">
      <dgm:prSet presAssocID="{FA573163-E528-4699-A79D-5E1FBEFB6425}" presName="dstNode" presStyleLbl="node1" presStyleIdx="0" presStyleCnt="2"/>
      <dgm:spPr/>
    </dgm:pt>
    <dgm:pt modelId="{13295AB9-A560-4D16-9AF4-92B24ADAD8A4}" type="pres">
      <dgm:prSet presAssocID="{6D14D834-F916-4759-B3D9-E13142D307A6}" presName="text_1" presStyleLbl="node1" presStyleIdx="0" presStyleCnt="2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2"/>
      <dgm:spPr/>
    </dgm:pt>
    <dgm:pt modelId="{F74B43D2-2421-4259-8617-958DD15DC924}" type="pres">
      <dgm:prSet presAssocID="{3CB30B3F-431F-4AF9-BF66-2038EFC5C507}" presName="text_2" presStyleLbl="node1" presStyleIdx="1" presStyleCnt="2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2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Exaly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143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Wizdom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135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D337D906-D3C4-4F6D-96DA-50A809C73D63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Naver Academic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339 M</a:t>
          </a:r>
        </a:p>
      </dgm:t>
    </dgm:pt>
    <dgm:pt modelId="{09C0A5B5-4B7D-43E9-8BA7-097DEDEDA938}" type="parTrans" cxnId="{4238CF4A-718E-437E-8ADE-C2571862211B}">
      <dgm:prSet/>
      <dgm:spPr/>
      <dgm:t>
        <a:bodyPr/>
        <a:lstStyle/>
        <a:p>
          <a:endParaRPr lang="en-GB"/>
        </a:p>
      </dgm:t>
    </dgm:pt>
    <dgm:pt modelId="{DFC0A1BA-C810-409E-8D43-2A9E05C88772}" type="sibTrans" cxnId="{4238CF4A-718E-437E-8ADE-C2571862211B}">
      <dgm:prSet/>
      <dgm:spPr/>
      <dgm:t>
        <a:bodyPr/>
        <a:lstStyle/>
        <a:p>
          <a:endParaRPr lang="en-GB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3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3"/>
      <dgm:spPr/>
    </dgm:pt>
    <dgm:pt modelId="{979EF66F-86CB-4EB3-9CC0-08FC899EA87F}" type="pres">
      <dgm:prSet presAssocID="{FA573163-E528-4699-A79D-5E1FBEFB6425}" presName="dstNode" presStyleLbl="node1" presStyleIdx="0" presStyleCnt="3"/>
      <dgm:spPr/>
    </dgm:pt>
    <dgm:pt modelId="{13295AB9-A560-4D16-9AF4-92B24ADAD8A4}" type="pres">
      <dgm:prSet presAssocID="{6D14D834-F916-4759-B3D9-E13142D307A6}" presName="text_1" presStyleLbl="node1" presStyleIdx="0" presStyleCnt="3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3"/>
      <dgm:spPr/>
    </dgm:pt>
    <dgm:pt modelId="{F74B43D2-2421-4259-8617-958DD15DC924}" type="pres">
      <dgm:prSet presAssocID="{3CB30B3F-431F-4AF9-BF66-2038EFC5C507}" presName="text_2" presStyleLbl="node1" presStyleIdx="1" presStyleCnt="3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3"/>
      <dgm:spPr/>
    </dgm:pt>
    <dgm:pt modelId="{526C94BC-B377-4DF8-8810-636FC83D8B6F}" type="pres">
      <dgm:prSet presAssocID="{D337D906-D3C4-4F6D-96DA-50A809C73D63}" presName="text_3" presStyleLbl="node1" presStyleIdx="2" presStyleCnt="3">
        <dgm:presLayoutVars>
          <dgm:bulletEnabled val="1"/>
        </dgm:presLayoutVars>
      </dgm:prSet>
      <dgm:spPr/>
    </dgm:pt>
    <dgm:pt modelId="{A6257312-06E6-4963-97DE-435B069A16F1}" type="pres">
      <dgm:prSet presAssocID="{D337D906-D3C4-4F6D-96DA-50A809C73D63}" presName="accent_3" presStyleCnt="0"/>
      <dgm:spPr/>
    </dgm:pt>
    <dgm:pt modelId="{4983D879-B29B-4ADA-BC0E-60070BDB0343}" type="pres">
      <dgm:prSet presAssocID="{D337D906-D3C4-4F6D-96DA-50A809C73D63}" presName="accentRepeatNode" presStyleLbl="solidFgAcc1" presStyleIdx="2" presStyleCnt="3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4238CF4A-718E-437E-8ADE-C2571862211B}" srcId="{FA573163-E528-4699-A79D-5E1FBEFB6425}" destId="{D337D906-D3C4-4F6D-96DA-50A809C73D63}" srcOrd="2" destOrd="0" parTransId="{09C0A5B5-4B7D-43E9-8BA7-097DEDEDA938}" sibTransId="{DFC0A1BA-C810-409E-8D43-2A9E05C88772}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6250B9B6-82B9-459F-ABAB-51396655EA70}" type="presOf" srcId="{D337D906-D3C4-4F6D-96DA-50A809C73D63}" destId="{526C94BC-B377-4DF8-8810-636FC83D8B6F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  <dgm:cxn modelId="{0D5CBBAC-688D-49A8-9A57-30B28DAF63C4}" type="presParOf" srcId="{DBF40775-CC77-4C26-B57D-7A7D46DB0765}" destId="{526C94BC-B377-4DF8-8810-636FC83D8B6F}" srcOrd="5" destOrd="0" presId="urn:microsoft.com/office/officeart/2008/layout/VerticalCurvedList"/>
    <dgm:cxn modelId="{FAA42DE2-98D0-44EC-8310-499D36939A25}" type="presParOf" srcId="{DBF40775-CC77-4C26-B57D-7A7D46DB0765}" destId="{A6257312-06E6-4963-97DE-435B069A16F1}" srcOrd="6" destOrd="0" presId="urn:microsoft.com/office/officeart/2008/layout/VerticalCurvedList"/>
    <dgm:cxn modelId="{42AFF5B0-4260-4E2F-91E3-A89FF6A36D07}" type="presParOf" srcId="{A6257312-06E6-4963-97DE-435B069A16F1}" destId="{4983D879-B29B-4ADA-BC0E-60070BDB03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B26077A-C896-4975-82CE-D27E609CED12}" type="doc">
      <dgm:prSet loTypeId="urn:microsoft.com/office/officeart/2008/layout/Lin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7900265-8687-4696-B004-1AAAAFBD7A06}">
      <dgm:prSet phldrT="[Texto]" custT="1"/>
      <dgm:spPr/>
      <dgm:t>
        <a:bodyPr/>
        <a:lstStyle/>
        <a:p>
          <a:r>
            <a:rPr lang="es-ES" sz="1600" b="1" noProof="0" dirty="0"/>
            <a:t>Fuentes</a:t>
          </a:r>
        </a:p>
      </dgm:t>
    </dgm:pt>
    <dgm:pt modelId="{BD34BF94-1215-4A50-BF00-988502FA8D03}" type="parTrans" cxnId="{DA73E2F0-7A74-4288-BC82-DACAA6EE0AD7}">
      <dgm:prSet/>
      <dgm:spPr/>
      <dgm:t>
        <a:bodyPr/>
        <a:lstStyle/>
        <a:p>
          <a:endParaRPr lang="en-US"/>
        </a:p>
      </dgm:t>
    </dgm:pt>
    <dgm:pt modelId="{1A0793BC-E270-42A3-83FF-2E8C1FC6D200}" type="sibTrans" cxnId="{DA73E2F0-7A74-4288-BC82-DACAA6EE0AD7}">
      <dgm:prSet/>
      <dgm:spPr/>
      <dgm:t>
        <a:bodyPr/>
        <a:lstStyle/>
        <a:p>
          <a:endParaRPr lang="en-US"/>
        </a:p>
      </dgm:t>
    </dgm:pt>
    <dgm:pt modelId="{051898AE-42BB-47C0-92F8-EC0D2006C602}">
      <dgm:prSet phldrT="[Texto]" custT="1"/>
      <dgm:spPr/>
      <dgm:t>
        <a:bodyPr anchor="ctr"/>
        <a:lstStyle/>
        <a:p>
          <a:r>
            <a:rPr lang="es-ES" sz="1600" dirty="0"/>
            <a:t>CrossRef (DOIs), </a:t>
          </a:r>
          <a:r>
            <a:rPr lang="es-ES" sz="1600" dirty="0">
              <a:solidFill>
                <a:srgbClr val="FF0000"/>
              </a:solidFill>
            </a:rPr>
            <a:t>Microsoft Academic (MS Graph)</a:t>
          </a:r>
          <a:r>
            <a:rPr lang="es-ES" sz="1600" dirty="0"/>
            <a:t>, Medline / PubMed</a:t>
          </a:r>
        </a:p>
        <a:p>
          <a:r>
            <a:rPr lang="en-US" sz="1600" b="0" i="0" dirty="0"/>
            <a:t>USPTO, WIPO (Patentscope), EPO (Espacenet), IP Australia </a:t>
          </a:r>
          <a:endParaRPr lang="es-ES" sz="1600" dirty="0"/>
        </a:p>
      </dgm:t>
    </dgm:pt>
    <dgm:pt modelId="{3DB879DD-074E-4F52-B73F-7746052BA2C2}" type="parTrans" cxnId="{2B7D8095-3EF2-4558-9E3B-AB3AC52C5664}">
      <dgm:prSet/>
      <dgm:spPr/>
      <dgm:t>
        <a:bodyPr/>
        <a:lstStyle/>
        <a:p>
          <a:endParaRPr lang="en-US"/>
        </a:p>
      </dgm:t>
    </dgm:pt>
    <dgm:pt modelId="{11D64EE3-E7A6-45A8-B6CC-D6F834DD4BE5}" type="sibTrans" cxnId="{2B7D8095-3EF2-4558-9E3B-AB3AC52C5664}">
      <dgm:prSet/>
      <dgm:spPr/>
      <dgm:t>
        <a:bodyPr/>
        <a:lstStyle/>
        <a:p>
          <a:endParaRPr lang="en-US"/>
        </a:p>
      </dgm:t>
    </dgm:pt>
    <dgm:pt modelId="{7FB3C637-50B5-4100-A6E1-DAC677C03CFC}">
      <dgm:prSet phldrT="[Texto]" custT="1"/>
      <dgm:spPr/>
      <dgm:t>
        <a:bodyPr anchor="ctr"/>
        <a:lstStyle/>
        <a:p>
          <a:r>
            <a:rPr lang="es-ES" sz="1600" noProof="0" dirty="0"/>
            <a:t>ORCID</a:t>
          </a:r>
        </a:p>
        <a:p>
          <a:r>
            <a:rPr lang="es-ES" sz="1600" noProof="0" dirty="0">
              <a:solidFill>
                <a:schemeClr val="tx1"/>
              </a:solidFill>
            </a:rPr>
            <a:t>RoR</a:t>
          </a:r>
        </a:p>
      </dgm:t>
    </dgm:pt>
    <dgm:pt modelId="{E1F057A3-D9C2-4C12-B8E1-AB0ABC31D950}" type="parTrans" cxnId="{D54E0F25-7C59-4CF0-B7ED-1510B96F5C12}">
      <dgm:prSet/>
      <dgm:spPr/>
      <dgm:t>
        <a:bodyPr/>
        <a:lstStyle/>
        <a:p>
          <a:endParaRPr lang="en-US"/>
        </a:p>
      </dgm:t>
    </dgm:pt>
    <dgm:pt modelId="{9BB7FC12-1058-463D-9E3F-08ED3B0FEC9D}" type="sibTrans" cxnId="{D54E0F25-7C59-4CF0-B7ED-1510B96F5C12}">
      <dgm:prSet/>
      <dgm:spPr/>
      <dgm:t>
        <a:bodyPr/>
        <a:lstStyle/>
        <a:p>
          <a:endParaRPr lang="en-US"/>
        </a:p>
      </dgm:t>
    </dgm:pt>
    <dgm:pt modelId="{78123B0C-49DA-40AA-975E-82688CE11246}">
      <dgm:prSet phldrT="[Texto]" custT="1"/>
      <dgm:spPr/>
      <dgm:t>
        <a:bodyPr anchor="t"/>
        <a:lstStyle/>
        <a:p>
          <a:r>
            <a:rPr lang="es-ES" sz="1600" b="1" noProof="0" dirty="0"/>
            <a:t>Búsqueda y recuperación</a:t>
          </a:r>
        </a:p>
      </dgm:t>
    </dgm:pt>
    <dgm:pt modelId="{13E12127-EC0D-41C7-AB0D-D5B01A8FC72D}" type="sibTrans" cxnId="{F830AB74-A59B-4D3F-BDB2-55DE4EB63CAB}">
      <dgm:prSet/>
      <dgm:spPr/>
      <dgm:t>
        <a:bodyPr/>
        <a:lstStyle/>
        <a:p>
          <a:endParaRPr lang="es-ES"/>
        </a:p>
      </dgm:t>
    </dgm:pt>
    <dgm:pt modelId="{2E6D4A65-17AE-42E0-ACFA-29C2A6AE3234}" type="parTrans" cxnId="{F830AB74-A59B-4D3F-BDB2-55DE4EB63CAB}">
      <dgm:prSet/>
      <dgm:spPr/>
      <dgm:t>
        <a:bodyPr/>
        <a:lstStyle/>
        <a:p>
          <a:endParaRPr lang="es-ES"/>
        </a:p>
      </dgm:t>
    </dgm:pt>
    <dgm:pt modelId="{A3804854-014D-47B7-8F2F-D3C45DC72740}">
      <dgm:prSet phldrT="[Texto]" custT="1"/>
      <dgm:spPr/>
      <dgm:t>
        <a:bodyPr anchor="ctr"/>
        <a:lstStyle/>
        <a:p>
          <a:r>
            <a:rPr lang="es-ES" sz="1600" noProof="0" dirty="0"/>
            <a:t>Búsqueda estructurada</a:t>
          </a:r>
        </a:p>
        <a:p>
          <a:r>
            <a:rPr lang="es-ES" sz="1600" noProof="0" dirty="0"/>
            <a:t>Filtros</a:t>
          </a:r>
        </a:p>
      </dgm:t>
    </dgm:pt>
    <dgm:pt modelId="{1B90D2B5-FFBA-460B-9050-0D079545ED4A}" type="sibTrans" cxnId="{CAB32907-1B71-4AB2-8301-06DFC3AF3EB1}">
      <dgm:prSet/>
      <dgm:spPr/>
      <dgm:t>
        <a:bodyPr/>
        <a:lstStyle/>
        <a:p>
          <a:endParaRPr lang="es-ES"/>
        </a:p>
      </dgm:t>
    </dgm:pt>
    <dgm:pt modelId="{B799BE41-83D3-4DC1-97B5-D8A078C128CE}" type="parTrans" cxnId="{CAB32907-1B71-4AB2-8301-06DFC3AF3EB1}">
      <dgm:prSet/>
      <dgm:spPr/>
      <dgm:t>
        <a:bodyPr/>
        <a:lstStyle/>
        <a:p>
          <a:endParaRPr lang="es-ES"/>
        </a:p>
      </dgm:t>
    </dgm:pt>
    <dgm:pt modelId="{2D2D5D7E-E647-488C-8404-73AE3625DFE5}">
      <dgm:prSet phldrT="[Texto]" custT="1"/>
      <dgm:spPr/>
      <dgm:t>
        <a:bodyPr anchor="ctr"/>
        <a:lstStyle/>
        <a:p>
          <a:r>
            <a:rPr lang="es-ES" sz="1600" noProof="0" dirty="0"/>
            <a:t>Búsqueda con editor QTE</a:t>
          </a:r>
        </a:p>
        <a:p>
          <a:r>
            <a:rPr lang="es-ES" sz="1600" noProof="0" dirty="0"/>
            <a:t>Expresiones regulares</a:t>
          </a:r>
        </a:p>
      </dgm:t>
    </dgm:pt>
    <dgm:pt modelId="{3469E3B2-73F1-49CB-8FC4-08FF83FB4C1D}" type="sibTrans" cxnId="{2C98CE50-79B4-4084-82CB-BEC0944A5F82}">
      <dgm:prSet/>
      <dgm:spPr/>
      <dgm:t>
        <a:bodyPr/>
        <a:lstStyle/>
        <a:p>
          <a:endParaRPr lang="es-ES"/>
        </a:p>
      </dgm:t>
    </dgm:pt>
    <dgm:pt modelId="{3DDD2AB3-66B2-49BB-B06B-6E01B10DA955}" type="parTrans" cxnId="{2C98CE50-79B4-4084-82CB-BEC0944A5F82}">
      <dgm:prSet/>
      <dgm:spPr/>
      <dgm:t>
        <a:bodyPr/>
        <a:lstStyle/>
        <a:p>
          <a:endParaRPr lang="es-ES"/>
        </a:p>
      </dgm:t>
    </dgm:pt>
    <dgm:pt modelId="{83C30F9E-F409-4F67-B314-059D84ABBB0E}">
      <dgm:prSet phldrT="[Texto]" custT="1"/>
      <dgm:spPr/>
      <dgm:t>
        <a:bodyPr anchor="ctr"/>
        <a:lstStyle/>
        <a:p>
          <a:r>
            <a:rPr lang="es-ES" sz="1600" noProof="0" dirty="0"/>
            <a:t>Análisis y visualización</a:t>
          </a:r>
        </a:p>
      </dgm:t>
    </dgm:pt>
    <dgm:pt modelId="{8943392F-7A7D-4802-B8D0-63B700D85359}" type="sibTrans" cxnId="{3B1734A9-9643-4D94-A1CB-E45EA04CAF1D}">
      <dgm:prSet/>
      <dgm:spPr/>
      <dgm:t>
        <a:bodyPr/>
        <a:lstStyle/>
        <a:p>
          <a:endParaRPr lang="es-ES"/>
        </a:p>
      </dgm:t>
    </dgm:pt>
    <dgm:pt modelId="{1051B1B8-C048-4B9F-AE5A-A452CD73AAF1}" type="parTrans" cxnId="{3B1734A9-9643-4D94-A1CB-E45EA04CAF1D}">
      <dgm:prSet/>
      <dgm:spPr/>
      <dgm:t>
        <a:bodyPr/>
        <a:lstStyle/>
        <a:p>
          <a:endParaRPr lang="es-ES"/>
        </a:p>
      </dgm:t>
    </dgm:pt>
    <dgm:pt modelId="{C2FB88AD-2A82-4712-BB40-9BC9FAB9DD59}">
      <dgm:prSet phldrT="[Texto]" custT="1"/>
      <dgm:spPr/>
      <dgm:t>
        <a:bodyPr anchor="ctr"/>
        <a:lstStyle/>
        <a:p>
          <a:r>
            <a:rPr lang="es-ES" sz="1600" noProof="0" dirty="0"/>
            <a:t>CORE</a:t>
          </a:r>
        </a:p>
        <a:p>
          <a:r>
            <a:rPr lang="es-ES" sz="1600" noProof="0" dirty="0"/>
            <a:t>PubMed Central</a:t>
          </a:r>
        </a:p>
      </dgm:t>
    </dgm:pt>
    <dgm:pt modelId="{19CD2442-5A82-46CB-9262-4923B94B08FA}" type="parTrans" cxnId="{0A823691-1595-4E30-8E76-DFCDFA429602}">
      <dgm:prSet/>
      <dgm:spPr/>
      <dgm:t>
        <a:bodyPr/>
        <a:lstStyle/>
        <a:p>
          <a:endParaRPr lang="es-ES"/>
        </a:p>
      </dgm:t>
    </dgm:pt>
    <dgm:pt modelId="{3283B819-673B-4A45-BD58-D2E35F43B56B}" type="sibTrans" cxnId="{0A823691-1595-4E30-8E76-DFCDFA429602}">
      <dgm:prSet/>
      <dgm:spPr/>
      <dgm:t>
        <a:bodyPr/>
        <a:lstStyle/>
        <a:p>
          <a:endParaRPr lang="es-ES"/>
        </a:p>
      </dgm:t>
    </dgm:pt>
    <dgm:pt modelId="{FC7242FA-75B1-4B3C-8FA0-BD3BA9DBC9BC}" type="pres">
      <dgm:prSet presAssocID="{5B26077A-C896-4975-82CE-D27E609CED12}" presName="vert0" presStyleCnt="0">
        <dgm:presLayoutVars>
          <dgm:dir/>
          <dgm:animOne val="branch"/>
          <dgm:animLvl val="lvl"/>
        </dgm:presLayoutVars>
      </dgm:prSet>
      <dgm:spPr/>
    </dgm:pt>
    <dgm:pt modelId="{9E9E8147-0A7E-4032-BF86-E3FB89B3427C}" type="pres">
      <dgm:prSet presAssocID="{E7900265-8687-4696-B004-1AAAAFBD7A06}" presName="thickLine" presStyleLbl="alignNode1" presStyleIdx="0" presStyleCnt="2" custLinFactNeighborX="-10" custLinFactNeighborY="-3645"/>
      <dgm:spPr/>
    </dgm:pt>
    <dgm:pt modelId="{F5B57AFC-2E1F-41D8-88DA-193B5D79C0E2}" type="pres">
      <dgm:prSet presAssocID="{E7900265-8687-4696-B004-1AAAAFBD7A06}" presName="horz1" presStyleCnt="0"/>
      <dgm:spPr/>
    </dgm:pt>
    <dgm:pt modelId="{D205EFF3-CB0C-4D4C-AE8A-48C632AC7407}" type="pres">
      <dgm:prSet presAssocID="{E7900265-8687-4696-B004-1AAAAFBD7A06}" presName="tx1" presStyleLbl="revTx" presStyleIdx="0" presStyleCnt="8"/>
      <dgm:spPr/>
    </dgm:pt>
    <dgm:pt modelId="{8EBFE878-E57E-4787-8063-242BFB6D37FE}" type="pres">
      <dgm:prSet presAssocID="{E7900265-8687-4696-B004-1AAAAFBD7A06}" presName="vert1" presStyleCnt="0"/>
      <dgm:spPr/>
    </dgm:pt>
    <dgm:pt modelId="{39AB77D3-A1B5-4A8C-AE83-AA1F2A222C83}" type="pres">
      <dgm:prSet presAssocID="{051898AE-42BB-47C0-92F8-EC0D2006C602}" presName="vertSpace2a" presStyleCnt="0"/>
      <dgm:spPr/>
    </dgm:pt>
    <dgm:pt modelId="{1B81D695-766E-4979-A245-2A88331F6884}" type="pres">
      <dgm:prSet presAssocID="{051898AE-42BB-47C0-92F8-EC0D2006C602}" presName="horz2" presStyleCnt="0"/>
      <dgm:spPr/>
    </dgm:pt>
    <dgm:pt modelId="{42254048-DDDB-458D-BC53-632D53EADE58}" type="pres">
      <dgm:prSet presAssocID="{051898AE-42BB-47C0-92F8-EC0D2006C602}" presName="horzSpace2" presStyleCnt="0"/>
      <dgm:spPr/>
    </dgm:pt>
    <dgm:pt modelId="{8E7D3500-0D0B-49DE-87E4-E7443D44DBE4}" type="pres">
      <dgm:prSet presAssocID="{051898AE-42BB-47C0-92F8-EC0D2006C602}" presName="tx2" presStyleLbl="revTx" presStyleIdx="1" presStyleCnt="8"/>
      <dgm:spPr/>
    </dgm:pt>
    <dgm:pt modelId="{D7ECBFF6-7B76-40B9-B034-54F94BDAD22D}" type="pres">
      <dgm:prSet presAssocID="{051898AE-42BB-47C0-92F8-EC0D2006C602}" presName="vert2" presStyleCnt="0"/>
      <dgm:spPr/>
    </dgm:pt>
    <dgm:pt modelId="{6723DD77-5F36-480A-AF00-4C4E15D07440}" type="pres">
      <dgm:prSet presAssocID="{051898AE-42BB-47C0-92F8-EC0D2006C602}" presName="thinLine2b" presStyleLbl="callout" presStyleIdx="0" presStyleCnt="6"/>
      <dgm:spPr/>
    </dgm:pt>
    <dgm:pt modelId="{313072D6-E715-4218-ADE7-8B10C7CCD33F}" type="pres">
      <dgm:prSet presAssocID="{051898AE-42BB-47C0-92F8-EC0D2006C602}" presName="vertSpace2b" presStyleCnt="0"/>
      <dgm:spPr/>
    </dgm:pt>
    <dgm:pt modelId="{FEFC3F67-9C45-4C0B-B384-CBBA1C50B8E5}" type="pres">
      <dgm:prSet presAssocID="{7FB3C637-50B5-4100-A6E1-DAC677C03CFC}" presName="horz2" presStyleCnt="0"/>
      <dgm:spPr/>
    </dgm:pt>
    <dgm:pt modelId="{32224E6C-81B3-43E9-B1F9-1F4A7208FA8A}" type="pres">
      <dgm:prSet presAssocID="{7FB3C637-50B5-4100-A6E1-DAC677C03CFC}" presName="horzSpace2" presStyleCnt="0"/>
      <dgm:spPr/>
    </dgm:pt>
    <dgm:pt modelId="{9B6E0F00-0CA0-4BF2-BEEF-2237E072B099}" type="pres">
      <dgm:prSet presAssocID="{7FB3C637-50B5-4100-A6E1-DAC677C03CFC}" presName="tx2" presStyleLbl="revTx" presStyleIdx="2" presStyleCnt="8"/>
      <dgm:spPr/>
    </dgm:pt>
    <dgm:pt modelId="{611D9467-6006-4813-B09D-C4EC4F3EDC5B}" type="pres">
      <dgm:prSet presAssocID="{7FB3C637-50B5-4100-A6E1-DAC677C03CFC}" presName="vert2" presStyleCnt="0"/>
      <dgm:spPr/>
    </dgm:pt>
    <dgm:pt modelId="{B92036A3-9D2C-4D91-947E-08435E6F4C29}" type="pres">
      <dgm:prSet presAssocID="{7FB3C637-50B5-4100-A6E1-DAC677C03CFC}" presName="thinLine2b" presStyleLbl="callout" presStyleIdx="1" presStyleCnt="6"/>
      <dgm:spPr/>
    </dgm:pt>
    <dgm:pt modelId="{118DE39E-9843-40BA-B1B1-36EAEC0BB451}" type="pres">
      <dgm:prSet presAssocID="{7FB3C637-50B5-4100-A6E1-DAC677C03CFC}" presName="vertSpace2b" presStyleCnt="0"/>
      <dgm:spPr/>
    </dgm:pt>
    <dgm:pt modelId="{4B9C4BF3-DF4A-40F2-AA80-B3B0F69EC384}" type="pres">
      <dgm:prSet presAssocID="{C2FB88AD-2A82-4712-BB40-9BC9FAB9DD59}" presName="horz2" presStyleCnt="0"/>
      <dgm:spPr/>
    </dgm:pt>
    <dgm:pt modelId="{E9BB9BFA-34B7-42CC-A7FF-4604F2EFF901}" type="pres">
      <dgm:prSet presAssocID="{C2FB88AD-2A82-4712-BB40-9BC9FAB9DD59}" presName="horzSpace2" presStyleCnt="0"/>
      <dgm:spPr/>
    </dgm:pt>
    <dgm:pt modelId="{38E3A7E8-10D8-4828-928C-4A0307A8B40E}" type="pres">
      <dgm:prSet presAssocID="{C2FB88AD-2A82-4712-BB40-9BC9FAB9DD59}" presName="tx2" presStyleLbl="revTx" presStyleIdx="3" presStyleCnt="8"/>
      <dgm:spPr/>
    </dgm:pt>
    <dgm:pt modelId="{537752FD-761C-42E4-8069-8E44514C1F64}" type="pres">
      <dgm:prSet presAssocID="{C2FB88AD-2A82-4712-BB40-9BC9FAB9DD59}" presName="vert2" presStyleCnt="0"/>
      <dgm:spPr/>
    </dgm:pt>
    <dgm:pt modelId="{ECA3D63E-91C1-487C-BA90-CE83617836BE}" type="pres">
      <dgm:prSet presAssocID="{C2FB88AD-2A82-4712-BB40-9BC9FAB9DD59}" presName="thinLine2b" presStyleLbl="callout" presStyleIdx="2" presStyleCnt="6"/>
      <dgm:spPr/>
    </dgm:pt>
    <dgm:pt modelId="{6682BF64-5BAA-4ACD-9D00-C24A7558E91D}" type="pres">
      <dgm:prSet presAssocID="{C2FB88AD-2A82-4712-BB40-9BC9FAB9DD59}" presName="vertSpace2b" presStyleCnt="0"/>
      <dgm:spPr/>
    </dgm:pt>
    <dgm:pt modelId="{3DF41526-9935-41EF-BE2C-BDF853C995EB}" type="pres">
      <dgm:prSet presAssocID="{78123B0C-49DA-40AA-975E-82688CE11246}" presName="thickLine" presStyleLbl="alignNode1" presStyleIdx="1" presStyleCnt="2"/>
      <dgm:spPr/>
    </dgm:pt>
    <dgm:pt modelId="{F437E283-FE4C-423E-B4D4-DF76428D6251}" type="pres">
      <dgm:prSet presAssocID="{78123B0C-49DA-40AA-975E-82688CE11246}" presName="horz1" presStyleCnt="0"/>
      <dgm:spPr/>
    </dgm:pt>
    <dgm:pt modelId="{9BFB75E3-1A3A-41D7-81C3-617258790E37}" type="pres">
      <dgm:prSet presAssocID="{78123B0C-49DA-40AA-975E-82688CE11246}" presName="tx1" presStyleLbl="revTx" presStyleIdx="4" presStyleCnt="8"/>
      <dgm:spPr/>
    </dgm:pt>
    <dgm:pt modelId="{49401379-2F66-4E75-9BA3-DE703F3743E1}" type="pres">
      <dgm:prSet presAssocID="{78123B0C-49DA-40AA-975E-82688CE11246}" presName="vert1" presStyleCnt="0"/>
      <dgm:spPr/>
    </dgm:pt>
    <dgm:pt modelId="{7920DB02-6514-48EF-998E-54F8D226DC6F}" type="pres">
      <dgm:prSet presAssocID="{A3804854-014D-47B7-8F2F-D3C45DC72740}" presName="vertSpace2a" presStyleCnt="0"/>
      <dgm:spPr/>
    </dgm:pt>
    <dgm:pt modelId="{42A1E5EB-00D3-4D8B-9E3F-ECEA1F89FBA7}" type="pres">
      <dgm:prSet presAssocID="{A3804854-014D-47B7-8F2F-D3C45DC72740}" presName="horz2" presStyleCnt="0"/>
      <dgm:spPr/>
    </dgm:pt>
    <dgm:pt modelId="{5A26C545-86EB-47C4-9370-D21B8367C5B0}" type="pres">
      <dgm:prSet presAssocID="{A3804854-014D-47B7-8F2F-D3C45DC72740}" presName="horzSpace2" presStyleCnt="0"/>
      <dgm:spPr/>
    </dgm:pt>
    <dgm:pt modelId="{78E35D50-8E76-4DB1-BE54-EF0B36833A46}" type="pres">
      <dgm:prSet presAssocID="{A3804854-014D-47B7-8F2F-D3C45DC72740}" presName="tx2" presStyleLbl="revTx" presStyleIdx="5" presStyleCnt="8"/>
      <dgm:spPr/>
    </dgm:pt>
    <dgm:pt modelId="{3184F362-D8EF-45B2-89CD-95699C36E506}" type="pres">
      <dgm:prSet presAssocID="{A3804854-014D-47B7-8F2F-D3C45DC72740}" presName="vert2" presStyleCnt="0"/>
      <dgm:spPr/>
    </dgm:pt>
    <dgm:pt modelId="{CBA98104-5DDC-4F1D-8E67-7B552E1596C7}" type="pres">
      <dgm:prSet presAssocID="{A3804854-014D-47B7-8F2F-D3C45DC72740}" presName="thinLine2b" presStyleLbl="callout" presStyleIdx="3" presStyleCnt="6"/>
      <dgm:spPr/>
    </dgm:pt>
    <dgm:pt modelId="{947E0553-F8D5-4BBE-BD82-7CCEA493DCE4}" type="pres">
      <dgm:prSet presAssocID="{A3804854-014D-47B7-8F2F-D3C45DC72740}" presName="vertSpace2b" presStyleCnt="0"/>
      <dgm:spPr/>
    </dgm:pt>
    <dgm:pt modelId="{41527A70-B7BA-4DF8-B317-7618A1F4B652}" type="pres">
      <dgm:prSet presAssocID="{2D2D5D7E-E647-488C-8404-73AE3625DFE5}" presName="horz2" presStyleCnt="0"/>
      <dgm:spPr/>
    </dgm:pt>
    <dgm:pt modelId="{AEF9CB8F-CF3A-46E4-9121-D3C44DF677F0}" type="pres">
      <dgm:prSet presAssocID="{2D2D5D7E-E647-488C-8404-73AE3625DFE5}" presName="horzSpace2" presStyleCnt="0"/>
      <dgm:spPr/>
    </dgm:pt>
    <dgm:pt modelId="{FB5ED29E-3E32-4FCE-870B-28E905CB0A48}" type="pres">
      <dgm:prSet presAssocID="{2D2D5D7E-E647-488C-8404-73AE3625DFE5}" presName="tx2" presStyleLbl="revTx" presStyleIdx="6" presStyleCnt="8"/>
      <dgm:spPr/>
    </dgm:pt>
    <dgm:pt modelId="{598E8066-8806-4BA7-BF25-2D8945159385}" type="pres">
      <dgm:prSet presAssocID="{2D2D5D7E-E647-488C-8404-73AE3625DFE5}" presName="vert2" presStyleCnt="0"/>
      <dgm:spPr/>
    </dgm:pt>
    <dgm:pt modelId="{530FCC41-A85D-4019-B222-9845B8552323}" type="pres">
      <dgm:prSet presAssocID="{2D2D5D7E-E647-488C-8404-73AE3625DFE5}" presName="thinLine2b" presStyleLbl="callout" presStyleIdx="4" presStyleCnt="6"/>
      <dgm:spPr/>
    </dgm:pt>
    <dgm:pt modelId="{485EBB65-F0C4-499B-96A5-4B8865DCFAF6}" type="pres">
      <dgm:prSet presAssocID="{2D2D5D7E-E647-488C-8404-73AE3625DFE5}" presName="vertSpace2b" presStyleCnt="0"/>
      <dgm:spPr/>
    </dgm:pt>
    <dgm:pt modelId="{6DFD3189-CE1F-4356-B534-A47733E3A1B1}" type="pres">
      <dgm:prSet presAssocID="{83C30F9E-F409-4F67-B314-059D84ABBB0E}" presName="horz2" presStyleCnt="0"/>
      <dgm:spPr/>
    </dgm:pt>
    <dgm:pt modelId="{79040BEA-8EA6-4F11-A156-6D79EFD967AC}" type="pres">
      <dgm:prSet presAssocID="{83C30F9E-F409-4F67-B314-059D84ABBB0E}" presName="horzSpace2" presStyleCnt="0"/>
      <dgm:spPr/>
    </dgm:pt>
    <dgm:pt modelId="{3A871BB7-768B-4C40-9982-8B9F34710FAD}" type="pres">
      <dgm:prSet presAssocID="{83C30F9E-F409-4F67-B314-059D84ABBB0E}" presName="tx2" presStyleLbl="revTx" presStyleIdx="7" presStyleCnt="8"/>
      <dgm:spPr/>
    </dgm:pt>
    <dgm:pt modelId="{D7A60F9C-0690-4045-BFC7-62D89058D4C7}" type="pres">
      <dgm:prSet presAssocID="{83C30F9E-F409-4F67-B314-059D84ABBB0E}" presName="vert2" presStyleCnt="0"/>
      <dgm:spPr/>
    </dgm:pt>
    <dgm:pt modelId="{DF00A4E6-9DCF-4F45-890D-4687B547E09B}" type="pres">
      <dgm:prSet presAssocID="{83C30F9E-F409-4F67-B314-059D84ABBB0E}" presName="thinLine2b" presStyleLbl="callout" presStyleIdx="5" presStyleCnt="6"/>
      <dgm:spPr/>
    </dgm:pt>
    <dgm:pt modelId="{2AD5B18E-625D-4B40-B6E1-BB800D817598}" type="pres">
      <dgm:prSet presAssocID="{83C30F9E-F409-4F67-B314-059D84ABBB0E}" presName="vertSpace2b" presStyleCnt="0"/>
      <dgm:spPr/>
    </dgm:pt>
  </dgm:ptLst>
  <dgm:cxnLst>
    <dgm:cxn modelId="{F090BE06-90FB-475D-BBBD-605E2D7D181E}" type="presOf" srcId="{A3804854-014D-47B7-8F2F-D3C45DC72740}" destId="{78E35D50-8E76-4DB1-BE54-EF0B36833A46}" srcOrd="0" destOrd="0" presId="urn:microsoft.com/office/officeart/2008/layout/LinedList"/>
    <dgm:cxn modelId="{CAB32907-1B71-4AB2-8301-06DFC3AF3EB1}" srcId="{78123B0C-49DA-40AA-975E-82688CE11246}" destId="{A3804854-014D-47B7-8F2F-D3C45DC72740}" srcOrd="0" destOrd="0" parTransId="{B799BE41-83D3-4DC1-97B5-D8A078C128CE}" sibTransId="{1B90D2B5-FFBA-460B-9050-0D079545ED4A}"/>
    <dgm:cxn modelId="{D54E0F25-7C59-4CF0-B7ED-1510B96F5C12}" srcId="{E7900265-8687-4696-B004-1AAAAFBD7A06}" destId="{7FB3C637-50B5-4100-A6E1-DAC677C03CFC}" srcOrd="1" destOrd="0" parTransId="{E1F057A3-D9C2-4C12-B8E1-AB0ABC31D950}" sibTransId="{9BB7FC12-1058-463D-9E3F-08ED3B0FEC9D}"/>
    <dgm:cxn modelId="{95FC6732-630A-49CD-88FF-AC806B4529E9}" type="presOf" srcId="{83C30F9E-F409-4F67-B314-059D84ABBB0E}" destId="{3A871BB7-768B-4C40-9982-8B9F34710FAD}" srcOrd="0" destOrd="0" presId="urn:microsoft.com/office/officeart/2008/layout/LinedList"/>
    <dgm:cxn modelId="{1F26A634-5AFB-4A54-AD00-945B8B6696E6}" type="presOf" srcId="{5B26077A-C896-4975-82CE-D27E609CED12}" destId="{FC7242FA-75B1-4B3C-8FA0-BD3BA9DBC9BC}" srcOrd="0" destOrd="0" presId="urn:microsoft.com/office/officeart/2008/layout/LinedList"/>
    <dgm:cxn modelId="{2C98CE50-79B4-4084-82CB-BEC0944A5F82}" srcId="{78123B0C-49DA-40AA-975E-82688CE11246}" destId="{2D2D5D7E-E647-488C-8404-73AE3625DFE5}" srcOrd="1" destOrd="0" parTransId="{3DDD2AB3-66B2-49BB-B06B-6E01B10DA955}" sibTransId="{3469E3B2-73F1-49CB-8FC4-08FF83FB4C1D}"/>
    <dgm:cxn modelId="{DCD1CB59-8606-45F6-887F-3F4CD1E199A5}" type="presOf" srcId="{051898AE-42BB-47C0-92F8-EC0D2006C602}" destId="{8E7D3500-0D0B-49DE-87E4-E7443D44DBE4}" srcOrd="0" destOrd="0" presId="urn:microsoft.com/office/officeart/2008/layout/LinedList"/>
    <dgm:cxn modelId="{F830AB74-A59B-4D3F-BDB2-55DE4EB63CAB}" srcId="{5B26077A-C896-4975-82CE-D27E609CED12}" destId="{78123B0C-49DA-40AA-975E-82688CE11246}" srcOrd="1" destOrd="0" parTransId="{2E6D4A65-17AE-42E0-ACFA-29C2A6AE3234}" sibTransId="{13E12127-EC0D-41C7-AB0D-D5B01A8FC72D}"/>
    <dgm:cxn modelId="{0A823691-1595-4E30-8E76-DFCDFA429602}" srcId="{E7900265-8687-4696-B004-1AAAAFBD7A06}" destId="{C2FB88AD-2A82-4712-BB40-9BC9FAB9DD59}" srcOrd="2" destOrd="0" parTransId="{19CD2442-5A82-46CB-9262-4923B94B08FA}" sibTransId="{3283B819-673B-4A45-BD58-D2E35F43B56B}"/>
    <dgm:cxn modelId="{2B7D8095-3EF2-4558-9E3B-AB3AC52C5664}" srcId="{E7900265-8687-4696-B004-1AAAAFBD7A06}" destId="{051898AE-42BB-47C0-92F8-EC0D2006C602}" srcOrd="0" destOrd="0" parTransId="{3DB879DD-074E-4F52-B73F-7746052BA2C2}" sibTransId="{11D64EE3-E7A6-45A8-B6CC-D6F834DD4BE5}"/>
    <dgm:cxn modelId="{3B1734A9-9643-4D94-A1CB-E45EA04CAF1D}" srcId="{78123B0C-49DA-40AA-975E-82688CE11246}" destId="{83C30F9E-F409-4F67-B314-059D84ABBB0E}" srcOrd="2" destOrd="0" parTransId="{1051B1B8-C048-4B9F-AE5A-A452CD73AAF1}" sibTransId="{8943392F-7A7D-4802-B8D0-63B700D85359}"/>
    <dgm:cxn modelId="{ACFAFCAD-4947-420A-B7FB-005B39AC3AAC}" type="presOf" srcId="{7FB3C637-50B5-4100-A6E1-DAC677C03CFC}" destId="{9B6E0F00-0CA0-4BF2-BEEF-2237E072B099}" srcOrd="0" destOrd="0" presId="urn:microsoft.com/office/officeart/2008/layout/LinedList"/>
    <dgm:cxn modelId="{CF48C1B3-3856-4AE9-9D0C-A89CB7319F4D}" type="presOf" srcId="{E7900265-8687-4696-B004-1AAAAFBD7A06}" destId="{D205EFF3-CB0C-4D4C-AE8A-48C632AC7407}" srcOrd="0" destOrd="0" presId="urn:microsoft.com/office/officeart/2008/layout/LinedList"/>
    <dgm:cxn modelId="{61E790C0-157C-411B-8670-55E5822A86BC}" type="presOf" srcId="{2D2D5D7E-E647-488C-8404-73AE3625DFE5}" destId="{FB5ED29E-3E32-4FCE-870B-28E905CB0A48}" srcOrd="0" destOrd="0" presId="urn:microsoft.com/office/officeart/2008/layout/LinedList"/>
    <dgm:cxn modelId="{E21458C1-E18B-49BE-B9B5-C1004C12A2F0}" type="presOf" srcId="{C2FB88AD-2A82-4712-BB40-9BC9FAB9DD59}" destId="{38E3A7E8-10D8-4828-928C-4A0307A8B40E}" srcOrd="0" destOrd="0" presId="urn:microsoft.com/office/officeart/2008/layout/LinedList"/>
    <dgm:cxn modelId="{CE3F85E0-DD2C-486E-A8DF-9E5DD5ED4F30}" type="presOf" srcId="{78123B0C-49DA-40AA-975E-82688CE11246}" destId="{9BFB75E3-1A3A-41D7-81C3-617258790E37}" srcOrd="0" destOrd="0" presId="urn:microsoft.com/office/officeart/2008/layout/LinedList"/>
    <dgm:cxn modelId="{DA73E2F0-7A74-4288-BC82-DACAA6EE0AD7}" srcId="{5B26077A-C896-4975-82CE-D27E609CED12}" destId="{E7900265-8687-4696-B004-1AAAAFBD7A06}" srcOrd="0" destOrd="0" parTransId="{BD34BF94-1215-4A50-BF00-988502FA8D03}" sibTransId="{1A0793BC-E270-42A3-83FF-2E8C1FC6D200}"/>
    <dgm:cxn modelId="{A51F9CFB-09A4-4857-8BAD-DD5CCB63740E}" type="presParOf" srcId="{FC7242FA-75B1-4B3C-8FA0-BD3BA9DBC9BC}" destId="{9E9E8147-0A7E-4032-BF86-E3FB89B3427C}" srcOrd="0" destOrd="0" presId="urn:microsoft.com/office/officeart/2008/layout/LinedList"/>
    <dgm:cxn modelId="{FEE272D5-E0BA-4105-A4A5-2A0B0DFD1CF5}" type="presParOf" srcId="{FC7242FA-75B1-4B3C-8FA0-BD3BA9DBC9BC}" destId="{F5B57AFC-2E1F-41D8-88DA-193B5D79C0E2}" srcOrd="1" destOrd="0" presId="urn:microsoft.com/office/officeart/2008/layout/LinedList"/>
    <dgm:cxn modelId="{8879877D-CFDE-48B0-817E-A93BDA70BDBB}" type="presParOf" srcId="{F5B57AFC-2E1F-41D8-88DA-193B5D79C0E2}" destId="{D205EFF3-CB0C-4D4C-AE8A-48C632AC7407}" srcOrd="0" destOrd="0" presId="urn:microsoft.com/office/officeart/2008/layout/LinedList"/>
    <dgm:cxn modelId="{1712E471-E89E-422C-996D-B33662CC17C8}" type="presParOf" srcId="{F5B57AFC-2E1F-41D8-88DA-193B5D79C0E2}" destId="{8EBFE878-E57E-4787-8063-242BFB6D37FE}" srcOrd="1" destOrd="0" presId="urn:microsoft.com/office/officeart/2008/layout/LinedList"/>
    <dgm:cxn modelId="{B6AC4042-106B-4A30-87C1-0E42E98F2788}" type="presParOf" srcId="{8EBFE878-E57E-4787-8063-242BFB6D37FE}" destId="{39AB77D3-A1B5-4A8C-AE83-AA1F2A222C83}" srcOrd="0" destOrd="0" presId="urn:microsoft.com/office/officeart/2008/layout/LinedList"/>
    <dgm:cxn modelId="{B36FBFD0-0345-41E0-9C95-9DB8984D68E6}" type="presParOf" srcId="{8EBFE878-E57E-4787-8063-242BFB6D37FE}" destId="{1B81D695-766E-4979-A245-2A88331F6884}" srcOrd="1" destOrd="0" presId="urn:microsoft.com/office/officeart/2008/layout/LinedList"/>
    <dgm:cxn modelId="{07FB26DB-27C0-4D01-9460-322EA907FF33}" type="presParOf" srcId="{1B81D695-766E-4979-A245-2A88331F6884}" destId="{42254048-DDDB-458D-BC53-632D53EADE58}" srcOrd="0" destOrd="0" presId="urn:microsoft.com/office/officeart/2008/layout/LinedList"/>
    <dgm:cxn modelId="{E8AAF660-65C0-4DAC-8D2D-1E8F3FD995A3}" type="presParOf" srcId="{1B81D695-766E-4979-A245-2A88331F6884}" destId="{8E7D3500-0D0B-49DE-87E4-E7443D44DBE4}" srcOrd="1" destOrd="0" presId="urn:microsoft.com/office/officeart/2008/layout/LinedList"/>
    <dgm:cxn modelId="{C87E31A3-990E-44C2-A7E2-E182ACC680FC}" type="presParOf" srcId="{1B81D695-766E-4979-A245-2A88331F6884}" destId="{D7ECBFF6-7B76-40B9-B034-54F94BDAD22D}" srcOrd="2" destOrd="0" presId="urn:microsoft.com/office/officeart/2008/layout/LinedList"/>
    <dgm:cxn modelId="{2E5B9358-19E5-4613-9C02-82B48E6664CE}" type="presParOf" srcId="{8EBFE878-E57E-4787-8063-242BFB6D37FE}" destId="{6723DD77-5F36-480A-AF00-4C4E15D07440}" srcOrd="2" destOrd="0" presId="urn:microsoft.com/office/officeart/2008/layout/LinedList"/>
    <dgm:cxn modelId="{AA70CF6F-1856-4312-ABA0-2195DBD36957}" type="presParOf" srcId="{8EBFE878-E57E-4787-8063-242BFB6D37FE}" destId="{313072D6-E715-4218-ADE7-8B10C7CCD33F}" srcOrd="3" destOrd="0" presId="urn:microsoft.com/office/officeart/2008/layout/LinedList"/>
    <dgm:cxn modelId="{9BAB1470-4EBA-4E39-B156-60C5C2C3557B}" type="presParOf" srcId="{8EBFE878-E57E-4787-8063-242BFB6D37FE}" destId="{FEFC3F67-9C45-4C0B-B384-CBBA1C50B8E5}" srcOrd="4" destOrd="0" presId="urn:microsoft.com/office/officeart/2008/layout/LinedList"/>
    <dgm:cxn modelId="{D9F17339-F469-4ECE-8542-5812E015E1B5}" type="presParOf" srcId="{FEFC3F67-9C45-4C0B-B384-CBBA1C50B8E5}" destId="{32224E6C-81B3-43E9-B1F9-1F4A7208FA8A}" srcOrd="0" destOrd="0" presId="urn:microsoft.com/office/officeart/2008/layout/LinedList"/>
    <dgm:cxn modelId="{6471A6FB-0698-452E-9C00-45C9B7EE5105}" type="presParOf" srcId="{FEFC3F67-9C45-4C0B-B384-CBBA1C50B8E5}" destId="{9B6E0F00-0CA0-4BF2-BEEF-2237E072B099}" srcOrd="1" destOrd="0" presId="urn:microsoft.com/office/officeart/2008/layout/LinedList"/>
    <dgm:cxn modelId="{44C539E5-EF85-4B46-AD5A-728ED6C24187}" type="presParOf" srcId="{FEFC3F67-9C45-4C0B-B384-CBBA1C50B8E5}" destId="{611D9467-6006-4813-B09D-C4EC4F3EDC5B}" srcOrd="2" destOrd="0" presId="urn:microsoft.com/office/officeart/2008/layout/LinedList"/>
    <dgm:cxn modelId="{96B206F1-271E-47BF-9912-89AD61475F14}" type="presParOf" srcId="{8EBFE878-E57E-4787-8063-242BFB6D37FE}" destId="{B92036A3-9D2C-4D91-947E-08435E6F4C29}" srcOrd="5" destOrd="0" presId="urn:microsoft.com/office/officeart/2008/layout/LinedList"/>
    <dgm:cxn modelId="{EEF2B835-16FC-4E31-8D95-450688A19FBE}" type="presParOf" srcId="{8EBFE878-E57E-4787-8063-242BFB6D37FE}" destId="{118DE39E-9843-40BA-B1B1-36EAEC0BB451}" srcOrd="6" destOrd="0" presId="urn:microsoft.com/office/officeart/2008/layout/LinedList"/>
    <dgm:cxn modelId="{FB37EBA2-E135-49A2-80DD-942D6F5704B6}" type="presParOf" srcId="{8EBFE878-E57E-4787-8063-242BFB6D37FE}" destId="{4B9C4BF3-DF4A-40F2-AA80-B3B0F69EC384}" srcOrd="7" destOrd="0" presId="urn:microsoft.com/office/officeart/2008/layout/LinedList"/>
    <dgm:cxn modelId="{53424A80-494B-40C1-AC8E-5253EEA27C90}" type="presParOf" srcId="{4B9C4BF3-DF4A-40F2-AA80-B3B0F69EC384}" destId="{E9BB9BFA-34B7-42CC-A7FF-4604F2EFF901}" srcOrd="0" destOrd="0" presId="urn:microsoft.com/office/officeart/2008/layout/LinedList"/>
    <dgm:cxn modelId="{A77B97CB-B6D8-4C77-9CD4-DBDADEB518BF}" type="presParOf" srcId="{4B9C4BF3-DF4A-40F2-AA80-B3B0F69EC384}" destId="{38E3A7E8-10D8-4828-928C-4A0307A8B40E}" srcOrd="1" destOrd="0" presId="urn:microsoft.com/office/officeart/2008/layout/LinedList"/>
    <dgm:cxn modelId="{5B1CE5F1-2F22-46FB-A75B-E160E61FCF9C}" type="presParOf" srcId="{4B9C4BF3-DF4A-40F2-AA80-B3B0F69EC384}" destId="{537752FD-761C-42E4-8069-8E44514C1F64}" srcOrd="2" destOrd="0" presId="urn:microsoft.com/office/officeart/2008/layout/LinedList"/>
    <dgm:cxn modelId="{F1CF8B8D-32FD-4032-AB88-B6B54BE74FFB}" type="presParOf" srcId="{8EBFE878-E57E-4787-8063-242BFB6D37FE}" destId="{ECA3D63E-91C1-487C-BA90-CE83617836BE}" srcOrd="8" destOrd="0" presId="urn:microsoft.com/office/officeart/2008/layout/LinedList"/>
    <dgm:cxn modelId="{C66D3840-674E-451F-B02A-5864BECD1222}" type="presParOf" srcId="{8EBFE878-E57E-4787-8063-242BFB6D37FE}" destId="{6682BF64-5BAA-4ACD-9D00-C24A7558E91D}" srcOrd="9" destOrd="0" presId="urn:microsoft.com/office/officeart/2008/layout/LinedList"/>
    <dgm:cxn modelId="{D565C2E9-9BB0-4103-8374-A591FC39DDBB}" type="presParOf" srcId="{FC7242FA-75B1-4B3C-8FA0-BD3BA9DBC9BC}" destId="{3DF41526-9935-41EF-BE2C-BDF853C995EB}" srcOrd="2" destOrd="0" presId="urn:microsoft.com/office/officeart/2008/layout/LinedList"/>
    <dgm:cxn modelId="{CE3C77B8-4815-4DAA-A9C0-CBDE73833A10}" type="presParOf" srcId="{FC7242FA-75B1-4B3C-8FA0-BD3BA9DBC9BC}" destId="{F437E283-FE4C-423E-B4D4-DF76428D6251}" srcOrd="3" destOrd="0" presId="urn:microsoft.com/office/officeart/2008/layout/LinedList"/>
    <dgm:cxn modelId="{EEED4060-5F43-45EB-9F08-1F9F6C3EBFE7}" type="presParOf" srcId="{F437E283-FE4C-423E-B4D4-DF76428D6251}" destId="{9BFB75E3-1A3A-41D7-81C3-617258790E37}" srcOrd="0" destOrd="0" presId="urn:microsoft.com/office/officeart/2008/layout/LinedList"/>
    <dgm:cxn modelId="{18B43A46-CCF8-49B6-AC2C-92B10100C02A}" type="presParOf" srcId="{F437E283-FE4C-423E-B4D4-DF76428D6251}" destId="{49401379-2F66-4E75-9BA3-DE703F3743E1}" srcOrd="1" destOrd="0" presId="urn:microsoft.com/office/officeart/2008/layout/LinedList"/>
    <dgm:cxn modelId="{4A5C6E5B-4796-47CF-B7FF-CD2A9EF0D9E3}" type="presParOf" srcId="{49401379-2F66-4E75-9BA3-DE703F3743E1}" destId="{7920DB02-6514-48EF-998E-54F8D226DC6F}" srcOrd="0" destOrd="0" presId="urn:microsoft.com/office/officeart/2008/layout/LinedList"/>
    <dgm:cxn modelId="{C5351222-D0FA-4193-9E15-E328FADF87CE}" type="presParOf" srcId="{49401379-2F66-4E75-9BA3-DE703F3743E1}" destId="{42A1E5EB-00D3-4D8B-9E3F-ECEA1F89FBA7}" srcOrd="1" destOrd="0" presId="urn:microsoft.com/office/officeart/2008/layout/LinedList"/>
    <dgm:cxn modelId="{1BB3B14C-37AC-4AC9-9358-2FFCF3B746B1}" type="presParOf" srcId="{42A1E5EB-00D3-4D8B-9E3F-ECEA1F89FBA7}" destId="{5A26C545-86EB-47C4-9370-D21B8367C5B0}" srcOrd="0" destOrd="0" presId="urn:microsoft.com/office/officeart/2008/layout/LinedList"/>
    <dgm:cxn modelId="{E506940B-DE93-48C9-8CFA-2FEBB86C14DB}" type="presParOf" srcId="{42A1E5EB-00D3-4D8B-9E3F-ECEA1F89FBA7}" destId="{78E35D50-8E76-4DB1-BE54-EF0B36833A46}" srcOrd="1" destOrd="0" presId="urn:microsoft.com/office/officeart/2008/layout/LinedList"/>
    <dgm:cxn modelId="{0C6789D2-33F8-4042-987C-B33573AAE1D5}" type="presParOf" srcId="{42A1E5EB-00D3-4D8B-9E3F-ECEA1F89FBA7}" destId="{3184F362-D8EF-45B2-89CD-95699C36E506}" srcOrd="2" destOrd="0" presId="urn:microsoft.com/office/officeart/2008/layout/LinedList"/>
    <dgm:cxn modelId="{88A9DA59-BD2E-461A-BF58-8DFB27CCCC30}" type="presParOf" srcId="{49401379-2F66-4E75-9BA3-DE703F3743E1}" destId="{CBA98104-5DDC-4F1D-8E67-7B552E1596C7}" srcOrd="2" destOrd="0" presId="urn:microsoft.com/office/officeart/2008/layout/LinedList"/>
    <dgm:cxn modelId="{58FC4568-7E52-485A-8A49-3843C91E9888}" type="presParOf" srcId="{49401379-2F66-4E75-9BA3-DE703F3743E1}" destId="{947E0553-F8D5-4BBE-BD82-7CCEA493DCE4}" srcOrd="3" destOrd="0" presId="urn:microsoft.com/office/officeart/2008/layout/LinedList"/>
    <dgm:cxn modelId="{D4EC14E5-4D63-49BA-8669-CD2F0C7B2A5C}" type="presParOf" srcId="{49401379-2F66-4E75-9BA3-DE703F3743E1}" destId="{41527A70-B7BA-4DF8-B317-7618A1F4B652}" srcOrd="4" destOrd="0" presId="urn:microsoft.com/office/officeart/2008/layout/LinedList"/>
    <dgm:cxn modelId="{CF80E906-4826-472F-B78C-873271035C7B}" type="presParOf" srcId="{41527A70-B7BA-4DF8-B317-7618A1F4B652}" destId="{AEF9CB8F-CF3A-46E4-9121-D3C44DF677F0}" srcOrd="0" destOrd="0" presId="urn:microsoft.com/office/officeart/2008/layout/LinedList"/>
    <dgm:cxn modelId="{9003C57F-C591-4117-9A08-ABFC8EE3DC3F}" type="presParOf" srcId="{41527A70-B7BA-4DF8-B317-7618A1F4B652}" destId="{FB5ED29E-3E32-4FCE-870B-28E905CB0A48}" srcOrd="1" destOrd="0" presId="urn:microsoft.com/office/officeart/2008/layout/LinedList"/>
    <dgm:cxn modelId="{60292518-FC6E-41A8-862B-FC6A57CCF71D}" type="presParOf" srcId="{41527A70-B7BA-4DF8-B317-7618A1F4B652}" destId="{598E8066-8806-4BA7-BF25-2D8945159385}" srcOrd="2" destOrd="0" presId="urn:microsoft.com/office/officeart/2008/layout/LinedList"/>
    <dgm:cxn modelId="{331F6CDD-3A27-40C6-9050-75F612CC8567}" type="presParOf" srcId="{49401379-2F66-4E75-9BA3-DE703F3743E1}" destId="{530FCC41-A85D-4019-B222-9845B8552323}" srcOrd="5" destOrd="0" presId="urn:microsoft.com/office/officeart/2008/layout/LinedList"/>
    <dgm:cxn modelId="{0A6B4608-1531-463E-97A3-FB66D577AF7C}" type="presParOf" srcId="{49401379-2F66-4E75-9BA3-DE703F3743E1}" destId="{485EBB65-F0C4-499B-96A5-4B8865DCFAF6}" srcOrd="6" destOrd="0" presId="urn:microsoft.com/office/officeart/2008/layout/LinedList"/>
    <dgm:cxn modelId="{63A984CB-EE43-4402-B8C8-5C5BCE0B48AD}" type="presParOf" srcId="{49401379-2F66-4E75-9BA3-DE703F3743E1}" destId="{6DFD3189-CE1F-4356-B534-A47733E3A1B1}" srcOrd="7" destOrd="0" presId="urn:microsoft.com/office/officeart/2008/layout/LinedList"/>
    <dgm:cxn modelId="{EA74C99E-7927-40B3-B5D1-C821B6242B6D}" type="presParOf" srcId="{6DFD3189-CE1F-4356-B534-A47733E3A1B1}" destId="{79040BEA-8EA6-4F11-A156-6D79EFD967AC}" srcOrd="0" destOrd="0" presId="urn:microsoft.com/office/officeart/2008/layout/LinedList"/>
    <dgm:cxn modelId="{42BB7E4B-635C-437C-959F-FE4018B2F84D}" type="presParOf" srcId="{6DFD3189-CE1F-4356-B534-A47733E3A1B1}" destId="{3A871BB7-768B-4C40-9982-8B9F34710FAD}" srcOrd="1" destOrd="0" presId="urn:microsoft.com/office/officeart/2008/layout/LinedList"/>
    <dgm:cxn modelId="{A32C14AE-4521-4149-A04C-E92452419DC6}" type="presParOf" srcId="{6DFD3189-CE1F-4356-B534-A47733E3A1B1}" destId="{D7A60F9C-0690-4045-BFC7-62D89058D4C7}" srcOrd="2" destOrd="0" presId="urn:microsoft.com/office/officeart/2008/layout/LinedList"/>
    <dgm:cxn modelId="{E595A946-D594-422D-A2BF-D2D90E831BCA}" type="presParOf" srcId="{49401379-2F66-4E75-9BA3-DE703F3743E1}" destId="{DF00A4E6-9DCF-4F45-890D-4687B547E09B}" srcOrd="8" destOrd="0" presId="urn:microsoft.com/office/officeart/2008/layout/LinedList"/>
    <dgm:cxn modelId="{427C8590-6A9C-48BA-9711-961356E27CFE}" type="presParOf" srcId="{49401379-2F66-4E75-9BA3-DE703F3743E1}" destId="{2AD5B18E-625D-4B40-B6E1-BB800D817598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75144-DC04-4881-940C-32806D44018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A384D1-AAA0-482E-8E9A-C899DD2BB5B7}">
      <dgm:prSet phldrT="[Texto]"/>
      <dgm:spPr/>
      <dgm:t>
        <a:bodyPr/>
        <a:lstStyle/>
        <a:p>
          <a:r>
            <a:rPr lang="es-ES" dirty="0"/>
            <a:t>BASES DE DATOS CON MÉTRICAS</a:t>
          </a:r>
        </a:p>
      </dgm:t>
    </dgm:pt>
    <dgm:pt modelId="{0318AE44-0519-4776-946B-AA3422D9A07D}" type="parTrans" cxnId="{21EF53B0-6890-4357-BCBE-E7229141D539}">
      <dgm:prSet/>
      <dgm:spPr/>
      <dgm:t>
        <a:bodyPr/>
        <a:lstStyle/>
        <a:p>
          <a:endParaRPr lang="es-ES"/>
        </a:p>
      </dgm:t>
    </dgm:pt>
    <dgm:pt modelId="{8B1AF1A5-B155-40AE-A2B2-BA6E816F3C3D}" type="sibTrans" cxnId="{21EF53B0-6890-4357-BCBE-E7229141D539}">
      <dgm:prSet/>
      <dgm:spPr/>
      <dgm:t>
        <a:bodyPr/>
        <a:lstStyle/>
        <a:p>
          <a:endParaRPr lang="es-ES"/>
        </a:p>
      </dgm:t>
    </dgm:pt>
    <dgm:pt modelId="{AB864BD1-B791-45CC-865F-F726FAD0ACFA}">
      <dgm:prSet phldrT="[Texto]"/>
      <dgm:spPr/>
      <dgm:t>
        <a:bodyPr/>
        <a:lstStyle/>
        <a:p>
          <a:r>
            <a:rPr lang="es-ES" dirty="0"/>
            <a:t>Citas a nivel de artículo</a:t>
          </a:r>
        </a:p>
      </dgm:t>
    </dgm:pt>
    <dgm:pt modelId="{76DFB541-33EB-4B38-97A1-6DDA492CFB86}" type="parTrans" cxnId="{68946EEE-B2A9-422E-BC41-595A6D695612}">
      <dgm:prSet/>
      <dgm:spPr/>
      <dgm:t>
        <a:bodyPr/>
        <a:lstStyle/>
        <a:p>
          <a:endParaRPr lang="es-ES"/>
        </a:p>
      </dgm:t>
    </dgm:pt>
    <dgm:pt modelId="{01D02DCA-BC44-4176-9F8B-E1352499D33B}" type="sibTrans" cxnId="{68946EEE-B2A9-422E-BC41-595A6D695612}">
      <dgm:prSet/>
      <dgm:spPr/>
      <dgm:t>
        <a:bodyPr/>
        <a:lstStyle/>
        <a:p>
          <a:endParaRPr lang="es-ES"/>
        </a:p>
      </dgm:t>
    </dgm:pt>
    <dgm:pt modelId="{09693ECB-07A6-4D23-8EC5-A9B240B342D8}">
      <dgm:prSet phldrT="[Texto]"/>
      <dgm:spPr/>
      <dgm:t>
        <a:bodyPr/>
        <a:lstStyle/>
        <a:p>
          <a:r>
            <a:rPr lang="es-ES" dirty="0"/>
            <a:t>Altmétricas</a:t>
          </a:r>
        </a:p>
      </dgm:t>
    </dgm:pt>
    <dgm:pt modelId="{2FF60C45-175A-4403-8DEC-F8000F453E64}" type="parTrans" cxnId="{279E63D1-7CAB-4FE6-9E55-5C306096C90D}">
      <dgm:prSet/>
      <dgm:spPr/>
      <dgm:t>
        <a:bodyPr/>
        <a:lstStyle/>
        <a:p>
          <a:endParaRPr lang="es-ES"/>
        </a:p>
      </dgm:t>
    </dgm:pt>
    <dgm:pt modelId="{07FC4386-754B-4603-BA65-3707EF9C19C9}" type="sibTrans" cxnId="{279E63D1-7CAB-4FE6-9E55-5C306096C90D}">
      <dgm:prSet/>
      <dgm:spPr/>
      <dgm:t>
        <a:bodyPr/>
        <a:lstStyle/>
        <a:p>
          <a:endParaRPr lang="es-ES"/>
        </a:p>
      </dgm:t>
    </dgm:pt>
    <dgm:pt modelId="{676AE38B-8B9A-4554-BD48-D405A2700320}">
      <dgm:prSet phldrT="[Texto]"/>
      <dgm:spPr/>
      <dgm:t>
        <a:bodyPr/>
        <a:lstStyle/>
        <a:p>
          <a:r>
            <a:rPr lang="es-ES" dirty="0"/>
            <a:t>GIGANTES</a:t>
          </a:r>
        </a:p>
      </dgm:t>
    </dgm:pt>
    <dgm:pt modelId="{4910EA0D-2D66-4A11-BAA4-649577E8DF1D}" type="parTrans" cxnId="{E90A70F1-54C8-470B-BD15-2C6FAB882C7C}">
      <dgm:prSet/>
      <dgm:spPr/>
      <dgm:t>
        <a:bodyPr/>
        <a:lstStyle/>
        <a:p>
          <a:endParaRPr lang="es-ES"/>
        </a:p>
      </dgm:t>
    </dgm:pt>
    <dgm:pt modelId="{3425163D-FEE1-4A4F-823D-BF3DB298A224}" type="sibTrans" cxnId="{E90A70F1-54C8-470B-BD15-2C6FAB882C7C}">
      <dgm:prSet/>
      <dgm:spPr/>
      <dgm:t>
        <a:bodyPr/>
        <a:lstStyle/>
        <a:p>
          <a:endParaRPr lang="es-ES"/>
        </a:p>
      </dgm:t>
    </dgm:pt>
    <dgm:pt modelId="{2FE3B799-A565-46CF-BDAE-BC238675CC05}">
      <dgm:prSet phldrT="[Texto]"/>
      <dgm:spPr/>
      <dgm:t>
        <a:bodyPr/>
        <a:lstStyle/>
        <a:p>
          <a:r>
            <a:rPr lang="es-ES" dirty="0"/>
            <a:t>Cientos de millones de items</a:t>
          </a:r>
        </a:p>
      </dgm:t>
    </dgm:pt>
    <dgm:pt modelId="{F8ACF26B-03A7-44A8-B52D-46693EDE43E8}" type="parTrans" cxnId="{3633E178-0CB9-4F55-BADA-84CA7D647EA5}">
      <dgm:prSet/>
      <dgm:spPr/>
      <dgm:t>
        <a:bodyPr/>
        <a:lstStyle/>
        <a:p>
          <a:endParaRPr lang="es-ES"/>
        </a:p>
      </dgm:t>
    </dgm:pt>
    <dgm:pt modelId="{8EF03923-527E-40E2-833B-C7DEFF7D60AC}" type="sibTrans" cxnId="{3633E178-0CB9-4F55-BADA-84CA7D647EA5}">
      <dgm:prSet/>
      <dgm:spPr/>
      <dgm:t>
        <a:bodyPr/>
        <a:lstStyle/>
        <a:p>
          <a:endParaRPr lang="es-ES"/>
        </a:p>
      </dgm:t>
    </dgm:pt>
    <dgm:pt modelId="{5BB1511F-72D8-48C2-9FC2-C23B4653FF37}">
      <dgm:prSet phldrT="[Texto]"/>
      <dgm:spPr/>
      <dgm:t>
        <a:bodyPr/>
        <a:lstStyle/>
        <a:p>
          <a:r>
            <a:rPr lang="es-ES" dirty="0"/>
            <a:t>No solo artículos</a:t>
          </a:r>
        </a:p>
      </dgm:t>
    </dgm:pt>
    <dgm:pt modelId="{9DFF51C8-E0D3-47DA-8025-87B23F121CD6}" type="parTrans" cxnId="{353ADECE-DA44-4EF6-B664-23E441ECE29A}">
      <dgm:prSet/>
      <dgm:spPr/>
      <dgm:t>
        <a:bodyPr/>
        <a:lstStyle/>
        <a:p>
          <a:endParaRPr lang="es-ES"/>
        </a:p>
      </dgm:t>
    </dgm:pt>
    <dgm:pt modelId="{488ED9BF-79DF-4E0C-A64A-AA2190437BFC}" type="sibTrans" cxnId="{353ADECE-DA44-4EF6-B664-23E441ECE29A}">
      <dgm:prSet/>
      <dgm:spPr/>
      <dgm:t>
        <a:bodyPr/>
        <a:lstStyle/>
        <a:p>
          <a:endParaRPr lang="es-ES"/>
        </a:p>
      </dgm:t>
    </dgm:pt>
    <dgm:pt modelId="{981E47D3-446F-4979-8965-B17CAC2EA29B}">
      <dgm:prSet phldrT="[Texto]"/>
      <dgm:spPr/>
      <dgm:t>
        <a:bodyPr/>
        <a:lstStyle/>
        <a:p>
          <a:r>
            <a:rPr lang="es-ES" dirty="0"/>
            <a:t>GRATUITAS</a:t>
          </a:r>
        </a:p>
      </dgm:t>
    </dgm:pt>
    <dgm:pt modelId="{2DDA748B-84AA-485F-AD9E-DF9FB24FE839}" type="parTrans" cxnId="{A0259B83-2FDC-4933-B233-9E8891467662}">
      <dgm:prSet/>
      <dgm:spPr/>
      <dgm:t>
        <a:bodyPr/>
        <a:lstStyle/>
        <a:p>
          <a:endParaRPr lang="es-ES"/>
        </a:p>
      </dgm:t>
    </dgm:pt>
    <dgm:pt modelId="{77004C2E-6B21-4853-959E-0D14D8DBB77E}" type="sibTrans" cxnId="{A0259B83-2FDC-4933-B233-9E8891467662}">
      <dgm:prSet/>
      <dgm:spPr/>
      <dgm:t>
        <a:bodyPr/>
        <a:lstStyle/>
        <a:p>
          <a:endParaRPr lang="es-ES"/>
        </a:p>
      </dgm:t>
    </dgm:pt>
    <dgm:pt modelId="{F3C96275-1B4C-4A87-8A43-DD63B44AB3CA}">
      <dgm:prSet phldrT="[Texto]"/>
      <dgm:spPr/>
      <dgm:t>
        <a:bodyPr/>
        <a:lstStyle/>
        <a:p>
          <a:r>
            <a:rPr lang="es-ES" dirty="0"/>
            <a:t>Toda la base</a:t>
          </a:r>
        </a:p>
      </dgm:t>
    </dgm:pt>
    <dgm:pt modelId="{A619203E-B4B4-412F-BA54-FA873EB7CF80}" type="parTrans" cxnId="{80E351F3-BC3A-48E2-948E-32E0BEC419E0}">
      <dgm:prSet/>
      <dgm:spPr/>
      <dgm:t>
        <a:bodyPr/>
        <a:lstStyle/>
        <a:p>
          <a:endParaRPr lang="es-ES"/>
        </a:p>
      </dgm:t>
    </dgm:pt>
    <dgm:pt modelId="{B5E38EF2-82E7-4BA8-9656-247F417CD9DA}" type="sibTrans" cxnId="{80E351F3-BC3A-48E2-948E-32E0BEC419E0}">
      <dgm:prSet/>
      <dgm:spPr/>
      <dgm:t>
        <a:bodyPr/>
        <a:lstStyle/>
        <a:p>
          <a:endParaRPr lang="es-ES"/>
        </a:p>
      </dgm:t>
    </dgm:pt>
    <dgm:pt modelId="{45DF56A9-4344-4FE9-8D68-EF94311881FE}">
      <dgm:prSet phldrT="[Texto]"/>
      <dgm:spPr/>
      <dgm:t>
        <a:bodyPr/>
        <a:lstStyle/>
        <a:p>
          <a:r>
            <a:rPr lang="es-ES" dirty="0"/>
            <a:t>Parte importante (DIM)</a:t>
          </a:r>
        </a:p>
      </dgm:t>
    </dgm:pt>
    <dgm:pt modelId="{DCE761B2-1BBC-4FB8-821F-0C6E8727EBB6}" type="parTrans" cxnId="{B0BEF08F-63C9-4B43-9735-FBCF321E4A0C}">
      <dgm:prSet/>
      <dgm:spPr/>
      <dgm:t>
        <a:bodyPr/>
        <a:lstStyle/>
        <a:p>
          <a:endParaRPr lang="es-ES"/>
        </a:p>
      </dgm:t>
    </dgm:pt>
    <dgm:pt modelId="{A5A12641-CEEA-4664-A160-C55E943A1090}" type="sibTrans" cxnId="{B0BEF08F-63C9-4B43-9735-FBCF321E4A0C}">
      <dgm:prSet/>
      <dgm:spPr/>
      <dgm:t>
        <a:bodyPr/>
        <a:lstStyle/>
        <a:p>
          <a:endParaRPr lang="es-ES"/>
        </a:p>
      </dgm:t>
    </dgm:pt>
    <dgm:pt modelId="{77932A99-37D1-4855-A046-0BE32D4DD534}">
      <dgm:prSet phldrT="[Texto]"/>
      <dgm:spPr/>
      <dgm:t>
        <a:bodyPr/>
        <a:lstStyle/>
        <a:p>
          <a:r>
            <a:rPr lang="es-ES" dirty="0"/>
            <a:t>ABIERTAS</a:t>
          </a:r>
        </a:p>
      </dgm:t>
    </dgm:pt>
    <dgm:pt modelId="{9FB0CB21-BE0E-4FF5-8DDA-A4EB89086E4A}" type="parTrans" cxnId="{88724393-4E1C-4958-9F24-6DC6A927470E}">
      <dgm:prSet/>
      <dgm:spPr/>
      <dgm:t>
        <a:bodyPr/>
        <a:lstStyle/>
        <a:p>
          <a:endParaRPr lang="es-ES"/>
        </a:p>
      </dgm:t>
    </dgm:pt>
    <dgm:pt modelId="{AD4ADA17-8703-43ED-8E07-71502535129C}" type="sibTrans" cxnId="{88724393-4E1C-4958-9F24-6DC6A927470E}">
      <dgm:prSet/>
      <dgm:spPr/>
      <dgm:t>
        <a:bodyPr/>
        <a:lstStyle/>
        <a:p>
          <a:endParaRPr lang="es-ES"/>
        </a:p>
      </dgm:t>
    </dgm:pt>
    <dgm:pt modelId="{81B72177-483C-4C45-ADB7-764B7FC13F56}">
      <dgm:prSet phldrT="[Texto]"/>
      <dgm:spPr/>
      <dgm:t>
        <a:bodyPr/>
        <a:lstStyle/>
        <a:p>
          <a:r>
            <a:rPr lang="es-ES" dirty="0"/>
            <a:t>APIs</a:t>
          </a:r>
        </a:p>
      </dgm:t>
    </dgm:pt>
    <dgm:pt modelId="{C739E0A0-B83F-4F16-BF90-0EC830E54F4A}" type="parTrans" cxnId="{FE58DF0D-A95C-4EE8-9533-8A9765036EAD}">
      <dgm:prSet/>
      <dgm:spPr/>
      <dgm:t>
        <a:bodyPr/>
        <a:lstStyle/>
        <a:p>
          <a:endParaRPr lang="es-ES"/>
        </a:p>
      </dgm:t>
    </dgm:pt>
    <dgm:pt modelId="{1E49B3FA-8695-4A31-A140-05A9F75B8A25}" type="sibTrans" cxnId="{FE58DF0D-A95C-4EE8-9533-8A9765036EAD}">
      <dgm:prSet/>
      <dgm:spPr/>
      <dgm:t>
        <a:bodyPr/>
        <a:lstStyle/>
        <a:p>
          <a:endParaRPr lang="es-ES"/>
        </a:p>
      </dgm:t>
    </dgm:pt>
    <dgm:pt modelId="{C337B057-7F90-4AC0-91DF-7E06A1724C08}">
      <dgm:prSet phldrT="[Texto]"/>
      <dgm:spPr/>
      <dgm:t>
        <a:bodyPr/>
        <a:lstStyle/>
        <a:p>
          <a:r>
            <a:rPr lang="es-ES" dirty="0"/>
            <a:t>CC0 (OpenA)</a:t>
          </a:r>
        </a:p>
      </dgm:t>
    </dgm:pt>
    <dgm:pt modelId="{494D7C14-44F4-44F1-8E4D-AFEEFC22429F}" type="parTrans" cxnId="{4070A8A7-5A54-4C2D-92AC-73CAB5BD0060}">
      <dgm:prSet/>
      <dgm:spPr/>
      <dgm:t>
        <a:bodyPr/>
        <a:lstStyle/>
        <a:p>
          <a:endParaRPr lang="es-ES"/>
        </a:p>
      </dgm:t>
    </dgm:pt>
    <dgm:pt modelId="{C94959B9-E929-4C84-A611-BE25E34568FB}" type="sibTrans" cxnId="{4070A8A7-5A54-4C2D-92AC-73CAB5BD0060}">
      <dgm:prSet/>
      <dgm:spPr/>
      <dgm:t>
        <a:bodyPr/>
        <a:lstStyle/>
        <a:p>
          <a:endParaRPr lang="es-ES"/>
        </a:p>
      </dgm:t>
    </dgm:pt>
    <dgm:pt modelId="{57BD4C35-495D-4859-A105-785178117951}">
      <dgm:prSet phldrT="[Texto]"/>
      <dgm:spPr/>
      <dgm:t>
        <a:bodyPr/>
        <a:lstStyle/>
        <a:p>
          <a:r>
            <a:rPr lang="es-ES" dirty="0"/>
            <a:t>INNOVADORAS</a:t>
          </a:r>
        </a:p>
      </dgm:t>
    </dgm:pt>
    <dgm:pt modelId="{62890238-C912-4180-BB36-00B43C90166A}" type="parTrans" cxnId="{4E97BDF3-1A87-41CE-A568-64916269F889}">
      <dgm:prSet/>
      <dgm:spPr/>
      <dgm:t>
        <a:bodyPr/>
        <a:lstStyle/>
        <a:p>
          <a:endParaRPr lang="es-ES"/>
        </a:p>
      </dgm:t>
    </dgm:pt>
    <dgm:pt modelId="{25CEDF58-9BB8-47A1-8DD8-E11CF7C0B844}" type="sibTrans" cxnId="{4E97BDF3-1A87-41CE-A568-64916269F889}">
      <dgm:prSet/>
      <dgm:spPr/>
      <dgm:t>
        <a:bodyPr/>
        <a:lstStyle/>
        <a:p>
          <a:endParaRPr lang="es-ES"/>
        </a:p>
      </dgm:t>
    </dgm:pt>
    <dgm:pt modelId="{E2AD3A01-FE73-44B2-B095-545A599B126D}">
      <dgm:prSet phldrT="[Texto]"/>
      <dgm:spPr/>
      <dgm:t>
        <a:bodyPr/>
        <a:lstStyle/>
        <a:p>
          <a:r>
            <a:rPr lang="es-ES" dirty="0"/>
            <a:t>Nuevos indicadores</a:t>
          </a:r>
        </a:p>
      </dgm:t>
    </dgm:pt>
    <dgm:pt modelId="{870AFF42-0162-4C74-B492-7526202ABC10}" type="parTrans" cxnId="{7B090E64-923E-4817-9AE1-952B4FBB2F3C}">
      <dgm:prSet/>
      <dgm:spPr/>
      <dgm:t>
        <a:bodyPr/>
        <a:lstStyle/>
        <a:p>
          <a:endParaRPr lang="es-ES"/>
        </a:p>
      </dgm:t>
    </dgm:pt>
    <dgm:pt modelId="{BD3DAF4F-676B-49FB-B10D-113BF907765C}" type="sibTrans" cxnId="{7B090E64-923E-4817-9AE1-952B4FBB2F3C}">
      <dgm:prSet/>
      <dgm:spPr/>
      <dgm:t>
        <a:bodyPr/>
        <a:lstStyle/>
        <a:p>
          <a:endParaRPr lang="es-ES"/>
        </a:p>
      </dgm:t>
    </dgm:pt>
    <dgm:pt modelId="{C5A15184-F5FA-450E-AA73-3622272731CB}">
      <dgm:prSet phldrT="[Texto]"/>
      <dgm:spPr/>
      <dgm:t>
        <a:bodyPr/>
        <a:lstStyle/>
        <a:p>
          <a:r>
            <a:rPr lang="es-ES" dirty="0"/>
            <a:t>Patentes/Datos/Políticas</a:t>
          </a:r>
        </a:p>
      </dgm:t>
    </dgm:pt>
    <dgm:pt modelId="{59005F8F-CD73-47E1-8003-BC2200E41024}" type="parTrans" cxnId="{C42A4991-AA09-4DA6-8CD5-0BA4B5F6DA70}">
      <dgm:prSet/>
      <dgm:spPr/>
      <dgm:t>
        <a:bodyPr/>
        <a:lstStyle/>
        <a:p>
          <a:endParaRPr lang="en-GB"/>
        </a:p>
      </dgm:t>
    </dgm:pt>
    <dgm:pt modelId="{BCC635C2-FBD1-42D2-98B9-256C2ECF52A4}" type="sibTrans" cxnId="{C42A4991-AA09-4DA6-8CD5-0BA4B5F6DA70}">
      <dgm:prSet/>
      <dgm:spPr/>
      <dgm:t>
        <a:bodyPr/>
        <a:lstStyle/>
        <a:p>
          <a:endParaRPr lang="en-GB"/>
        </a:p>
      </dgm:t>
    </dgm:pt>
    <dgm:pt modelId="{B1361920-5A78-481F-BA8C-DCCE9F203430}">
      <dgm:prSet phldrT="[Texto]"/>
      <dgm:spPr/>
      <dgm:t>
        <a:bodyPr/>
        <a:lstStyle/>
        <a:p>
          <a:r>
            <a:rPr lang="es-ES" dirty="0"/>
            <a:t>Visualización</a:t>
          </a:r>
        </a:p>
      </dgm:t>
    </dgm:pt>
    <dgm:pt modelId="{9657FF5A-62E2-48C3-9825-5B1B088A5EB9}" type="parTrans" cxnId="{37F73EF3-FB39-469C-98CB-61F9D1BFF30C}">
      <dgm:prSet/>
      <dgm:spPr/>
      <dgm:t>
        <a:bodyPr/>
        <a:lstStyle/>
        <a:p>
          <a:endParaRPr lang="en-GB"/>
        </a:p>
      </dgm:t>
    </dgm:pt>
    <dgm:pt modelId="{F75272D6-D1ED-418B-AF17-74DE110F4A77}" type="sibTrans" cxnId="{37F73EF3-FB39-469C-98CB-61F9D1BFF30C}">
      <dgm:prSet/>
      <dgm:spPr/>
      <dgm:t>
        <a:bodyPr/>
        <a:lstStyle/>
        <a:p>
          <a:endParaRPr lang="en-GB"/>
        </a:p>
      </dgm:t>
    </dgm:pt>
    <dgm:pt modelId="{132EB7DA-B407-457F-A9CB-9F6E2D614BC1}">
      <dgm:prSet phldrT="[Texto]"/>
      <dgm:spPr/>
      <dgm:t>
        <a:bodyPr/>
        <a:lstStyle/>
        <a:p>
          <a:r>
            <a:rPr lang="es-ES" dirty="0"/>
            <a:t>Inteligencia artificial</a:t>
          </a:r>
        </a:p>
      </dgm:t>
    </dgm:pt>
    <dgm:pt modelId="{CF657FF3-A074-4A54-B734-0445BD519298}" type="parTrans" cxnId="{E4159545-6468-4A3F-9DE8-840A330713DF}">
      <dgm:prSet/>
      <dgm:spPr/>
      <dgm:t>
        <a:bodyPr/>
        <a:lstStyle/>
        <a:p>
          <a:endParaRPr lang="en-GB"/>
        </a:p>
      </dgm:t>
    </dgm:pt>
    <dgm:pt modelId="{986CAC69-AD29-4A58-B717-FAC33778E7EA}" type="sibTrans" cxnId="{E4159545-6468-4A3F-9DE8-840A330713DF}">
      <dgm:prSet/>
      <dgm:spPr/>
      <dgm:t>
        <a:bodyPr/>
        <a:lstStyle/>
        <a:p>
          <a:endParaRPr lang="en-GB"/>
        </a:p>
      </dgm:t>
    </dgm:pt>
    <dgm:pt modelId="{A5988C40-E9D9-4802-AAE6-3EBDECCCE9C4}" type="pres">
      <dgm:prSet presAssocID="{F2A75144-DC04-4881-940C-32806D440186}" presName="Name0" presStyleCnt="0">
        <dgm:presLayoutVars>
          <dgm:dir/>
          <dgm:animLvl val="lvl"/>
          <dgm:resizeHandles val="exact"/>
        </dgm:presLayoutVars>
      </dgm:prSet>
      <dgm:spPr/>
    </dgm:pt>
    <dgm:pt modelId="{3D8020BA-161B-44B0-BC63-014DD0B49650}" type="pres">
      <dgm:prSet presAssocID="{57BD4C35-495D-4859-A105-785178117951}" presName="boxAndChildren" presStyleCnt="0"/>
      <dgm:spPr/>
    </dgm:pt>
    <dgm:pt modelId="{D7C1EB8D-F820-4670-B2DF-3C3384B18E1D}" type="pres">
      <dgm:prSet presAssocID="{57BD4C35-495D-4859-A105-785178117951}" presName="parentTextBox" presStyleLbl="node1" presStyleIdx="0" presStyleCnt="5"/>
      <dgm:spPr/>
    </dgm:pt>
    <dgm:pt modelId="{FC4DFFF6-26B8-4715-B1DB-8D2F921EB923}" type="pres">
      <dgm:prSet presAssocID="{57BD4C35-495D-4859-A105-785178117951}" presName="entireBox" presStyleLbl="node1" presStyleIdx="0" presStyleCnt="5"/>
      <dgm:spPr/>
    </dgm:pt>
    <dgm:pt modelId="{C42B2287-180C-448C-BCEF-04CDA9220937}" type="pres">
      <dgm:prSet presAssocID="{57BD4C35-495D-4859-A105-785178117951}" presName="descendantBox" presStyleCnt="0"/>
      <dgm:spPr/>
    </dgm:pt>
    <dgm:pt modelId="{EF780BD2-F918-4926-90A1-E8EF97A2A9CB}" type="pres">
      <dgm:prSet presAssocID="{E2AD3A01-FE73-44B2-B095-545A599B126D}" presName="childTextBox" presStyleLbl="fgAccFollowNode1" presStyleIdx="0" presStyleCnt="12">
        <dgm:presLayoutVars>
          <dgm:bulletEnabled val="1"/>
        </dgm:presLayoutVars>
      </dgm:prSet>
      <dgm:spPr/>
    </dgm:pt>
    <dgm:pt modelId="{63910777-7DF7-4AE7-8998-6F90587ACD25}" type="pres">
      <dgm:prSet presAssocID="{132EB7DA-B407-457F-A9CB-9F6E2D614BC1}" presName="childTextBox" presStyleLbl="fgAccFollowNode1" presStyleIdx="1" presStyleCnt="12">
        <dgm:presLayoutVars>
          <dgm:bulletEnabled val="1"/>
        </dgm:presLayoutVars>
      </dgm:prSet>
      <dgm:spPr/>
    </dgm:pt>
    <dgm:pt modelId="{99F117C1-1974-4216-88EB-9140CF596A97}" type="pres">
      <dgm:prSet presAssocID="{B1361920-5A78-481F-BA8C-DCCE9F203430}" presName="childTextBox" presStyleLbl="fgAccFollowNode1" presStyleIdx="2" presStyleCnt="12">
        <dgm:presLayoutVars>
          <dgm:bulletEnabled val="1"/>
        </dgm:presLayoutVars>
      </dgm:prSet>
      <dgm:spPr/>
    </dgm:pt>
    <dgm:pt modelId="{29AB2317-ACFB-4050-98DE-F8377086339E}" type="pres">
      <dgm:prSet presAssocID="{AD4ADA17-8703-43ED-8E07-71502535129C}" presName="sp" presStyleCnt="0"/>
      <dgm:spPr/>
    </dgm:pt>
    <dgm:pt modelId="{691430D4-C895-49EF-8FCA-E50321F3B68D}" type="pres">
      <dgm:prSet presAssocID="{77932A99-37D1-4855-A046-0BE32D4DD534}" presName="arrowAndChildren" presStyleCnt="0"/>
      <dgm:spPr/>
    </dgm:pt>
    <dgm:pt modelId="{45E22857-A56C-4A4D-82C9-9972B692FA82}" type="pres">
      <dgm:prSet presAssocID="{77932A99-37D1-4855-A046-0BE32D4DD534}" presName="parentTextArrow" presStyleLbl="node1" presStyleIdx="0" presStyleCnt="5"/>
      <dgm:spPr/>
    </dgm:pt>
    <dgm:pt modelId="{9F452969-6379-42F8-AFBC-6168447CA79B}" type="pres">
      <dgm:prSet presAssocID="{77932A99-37D1-4855-A046-0BE32D4DD534}" presName="arrow" presStyleLbl="node1" presStyleIdx="1" presStyleCnt="5"/>
      <dgm:spPr/>
    </dgm:pt>
    <dgm:pt modelId="{9ABB2DB5-0158-4C26-BC27-927E8A6C79C8}" type="pres">
      <dgm:prSet presAssocID="{77932A99-37D1-4855-A046-0BE32D4DD534}" presName="descendantArrow" presStyleCnt="0"/>
      <dgm:spPr/>
    </dgm:pt>
    <dgm:pt modelId="{C8B695B8-44B5-4FBB-9C3C-15E78BC6E9A9}" type="pres">
      <dgm:prSet presAssocID="{81B72177-483C-4C45-ADB7-764B7FC13F56}" presName="childTextArrow" presStyleLbl="fgAccFollowNode1" presStyleIdx="3" presStyleCnt="12">
        <dgm:presLayoutVars>
          <dgm:bulletEnabled val="1"/>
        </dgm:presLayoutVars>
      </dgm:prSet>
      <dgm:spPr/>
    </dgm:pt>
    <dgm:pt modelId="{D5850BDF-22C0-4537-89B7-BB566AD7ECBD}" type="pres">
      <dgm:prSet presAssocID="{C337B057-7F90-4AC0-91DF-7E06A1724C08}" presName="childTextArrow" presStyleLbl="fgAccFollowNode1" presStyleIdx="4" presStyleCnt="12">
        <dgm:presLayoutVars>
          <dgm:bulletEnabled val="1"/>
        </dgm:presLayoutVars>
      </dgm:prSet>
      <dgm:spPr/>
    </dgm:pt>
    <dgm:pt modelId="{0F0B887A-74DA-4EBF-B1CF-1CB1602932AD}" type="pres">
      <dgm:prSet presAssocID="{77004C2E-6B21-4853-959E-0D14D8DBB77E}" presName="sp" presStyleCnt="0"/>
      <dgm:spPr/>
    </dgm:pt>
    <dgm:pt modelId="{7CF0026F-E8F2-481F-96CC-DC8B86631A6D}" type="pres">
      <dgm:prSet presAssocID="{981E47D3-446F-4979-8965-B17CAC2EA29B}" presName="arrowAndChildren" presStyleCnt="0"/>
      <dgm:spPr/>
    </dgm:pt>
    <dgm:pt modelId="{C15025CA-3E51-4336-99A9-798C4DACCC47}" type="pres">
      <dgm:prSet presAssocID="{981E47D3-446F-4979-8965-B17CAC2EA29B}" presName="parentTextArrow" presStyleLbl="node1" presStyleIdx="1" presStyleCnt="5"/>
      <dgm:spPr/>
    </dgm:pt>
    <dgm:pt modelId="{7E3D9714-7837-46C2-9CCB-4853CA9663F3}" type="pres">
      <dgm:prSet presAssocID="{981E47D3-446F-4979-8965-B17CAC2EA29B}" presName="arrow" presStyleLbl="node1" presStyleIdx="2" presStyleCnt="5"/>
      <dgm:spPr/>
    </dgm:pt>
    <dgm:pt modelId="{4835B2C1-6382-4331-8C83-6BFEE9D0EA70}" type="pres">
      <dgm:prSet presAssocID="{981E47D3-446F-4979-8965-B17CAC2EA29B}" presName="descendantArrow" presStyleCnt="0"/>
      <dgm:spPr/>
    </dgm:pt>
    <dgm:pt modelId="{A295C5D9-F104-410F-8E35-75A127755CE2}" type="pres">
      <dgm:prSet presAssocID="{F3C96275-1B4C-4A87-8A43-DD63B44AB3CA}" presName="childTextArrow" presStyleLbl="fgAccFollowNode1" presStyleIdx="5" presStyleCnt="12">
        <dgm:presLayoutVars>
          <dgm:bulletEnabled val="1"/>
        </dgm:presLayoutVars>
      </dgm:prSet>
      <dgm:spPr/>
    </dgm:pt>
    <dgm:pt modelId="{48AEA89F-6AA6-47A6-BB94-B24F13C4D7C9}" type="pres">
      <dgm:prSet presAssocID="{45DF56A9-4344-4FE9-8D68-EF94311881FE}" presName="childTextArrow" presStyleLbl="fgAccFollowNode1" presStyleIdx="6" presStyleCnt="12">
        <dgm:presLayoutVars>
          <dgm:bulletEnabled val="1"/>
        </dgm:presLayoutVars>
      </dgm:prSet>
      <dgm:spPr/>
    </dgm:pt>
    <dgm:pt modelId="{9D7DCCE0-7758-4AD4-948C-A71755C4050B}" type="pres">
      <dgm:prSet presAssocID="{3425163D-FEE1-4A4F-823D-BF3DB298A224}" presName="sp" presStyleCnt="0"/>
      <dgm:spPr/>
    </dgm:pt>
    <dgm:pt modelId="{CCA7EF16-C0A6-4E6E-98D3-92C65AB465A2}" type="pres">
      <dgm:prSet presAssocID="{676AE38B-8B9A-4554-BD48-D405A2700320}" presName="arrowAndChildren" presStyleCnt="0"/>
      <dgm:spPr/>
    </dgm:pt>
    <dgm:pt modelId="{19D16284-F302-4F92-8847-DF05884D128F}" type="pres">
      <dgm:prSet presAssocID="{676AE38B-8B9A-4554-BD48-D405A2700320}" presName="parentTextArrow" presStyleLbl="node1" presStyleIdx="2" presStyleCnt="5"/>
      <dgm:spPr/>
    </dgm:pt>
    <dgm:pt modelId="{D68788AF-61F3-429D-A97E-521F15AF927C}" type="pres">
      <dgm:prSet presAssocID="{676AE38B-8B9A-4554-BD48-D405A2700320}" presName="arrow" presStyleLbl="node1" presStyleIdx="3" presStyleCnt="5"/>
      <dgm:spPr/>
    </dgm:pt>
    <dgm:pt modelId="{82790DAA-B0D5-4536-A86A-A2398BD24E66}" type="pres">
      <dgm:prSet presAssocID="{676AE38B-8B9A-4554-BD48-D405A2700320}" presName="descendantArrow" presStyleCnt="0"/>
      <dgm:spPr/>
    </dgm:pt>
    <dgm:pt modelId="{126C7CF4-C3C1-4464-B207-E70080D0B5E9}" type="pres">
      <dgm:prSet presAssocID="{2FE3B799-A565-46CF-BDAE-BC238675CC05}" presName="childTextArrow" presStyleLbl="fgAccFollowNode1" presStyleIdx="7" presStyleCnt="12">
        <dgm:presLayoutVars>
          <dgm:bulletEnabled val="1"/>
        </dgm:presLayoutVars>
      </dgm:prSet>
      <dgm:spPr/>
    </dgm:pt>
    <dgm:pt modelId="{4A6677C7-8940-4361-8120-CA5838FE40DD}" type="pres">
      <dgm:prSet presAssocID="{5BB1511F-72D8-48C2-9FC2-C23B4653FF37}" presName="childTextArrow" presStyleLbl="fgAccFollowNode1" presStyleIdx="8" presStyleCnt="12">
        <dgm:presLayoutVars>
          <dgm:bulletEnabled val="1"/>
        </dgm:presLayoutVars>
      </dgm:prSet>
      <dgm:spPr/>
    </dgm:pt>
    <dgm:pt modelId="{D6CC2F91-B9BB-4336-8C7C-9FB5CAA074C2}" type="pres">
      <dgm:prSet presAssocID="{8B1AF1A5-B155-40AE-A2B2-BA6E816F3C3D}" presName="sp" presStyleCnt="0"/>
      <dgm:spPr/>
    </dgm:pt>
    <dgm:pt modelId="{FEA5E049-BDF1-4196-922E-98ADE756146A}" type="pres">
      <dgm:prSet presAssocID="{90A384D1-AAA0-482E-8E9A-C899DD2BB5B7}" presName="arrowAndChildren" presStyleCnt="0"/>
      <dgm:spPr/>
    </dgm:pt>
    <dgm:pt modelId="{B793FA6B-62B5-4D69-8C3E-0BBFB1947786}" type="pres">
      <dgm:prSet presAssocID="{90A384D1-AAA0-482E-8E9A-C899DD2BB5B7}" presName="parentTextArrow" presStyleLbl="node1" presStyleIdx="3" presStyleCnt="5"/>
      <dgm:spPr/>
    </dgm:pt>
    <dgm:pt modelId="{96A45EBD-EF5F-45C0-884F-DFFDE2858D4A}" type="pres">
      <dgm:prSet presAssocID="{90A384D1-AAA0-482E-8E9A-C899DD2BB5B7}" presName="arrow" presStyleLbl="node1" presStyleIdx="4" presStyleCnt="5"/>
      <dgm:spPr/>
    </dgm:pt>
    <dgm:pt modelId="{644DEF89-46B1-46E4-8794-FC1388F44098}" type="pres">
      <dgm:prSet presAssocID="{90A384D1-AAA0-482E-8E9A-C899DD2BB5B7}" presName="descendantArrow" presStyleCnt="0"/>
      <dgm:spPr/>
    </dgm:pt>
    <dgm:pt modelId="{CC3DB3FB-1819-423C-A926-CB775D73CD92}" type="pres">
      <dgm:prSet presAssocID="{AB864BD1-B791-45CC-865F-F726FAD0ACFA}" presName="childTextArrow" presStyleLbl="fgAccFollowNode1" presStyleIdx="9" presStyleCnt="12">
        <dgm:presLayoutVars>
          <dgm:bulletEnabled val="1"/>
        </dgm:presLayoutVars>
      </dgm:prSet>
      <dgm:spPr/>
    </dgm:pt>
    <dgm:pt modelId="{E9135BAB-0B5C-4E70-A4BB-DCC1894D50BA}" type="pres">
      <dgm:prSet presAssocID="{09693ECB-07A6-4D23-8EC5-A9B240B342D8}" presName="childTextArrow" presStyleLbl="fgAccFollowNode1" presStyleIdx="10" presStyleCnt="12">
        <dgm:presLayoutVars>
          <dgm:bulletEnabled val="1"/>
        </dgm:presLayoutVars>
      </dgm:prSet>
      <dgm:spPr/>
    </dgm:pt>
    <dgm:pt modelId="{B1527C2D-8B8C-45CA-9364-21084CDBCAB9}" type="pres">
      <dgm:prSet presAssocID="{C5A15184-F5FA-450E-AA73-3622272731CB}" presName="childTextArrow" presStyleLbl="fgAccFollowNode1" presStyleIdx="11" presStyleCnt="12">
        <dgm:presLayoutVars>
          <dgm:bulletEnabled val="1"/>
        </dgm:presLayoutVars>
      </dgm:prSet>
      <dgm:spPr/>
    </dgm:pt>
  </dgm:ptLst>
  <dgm:cxnLst>
    <dgm:cxn modelId="{937A7F08-B132-4F5B-900E-E481B8D6589C}" type="presOf" srcId="{981E47D3-446F-4979-8965-B17CAC2EA29B}" destId="{C15025CA-3E51-4336-99A9-798C4DACCC47}" srcOrd="0" destOrd="0" presId="urn:microsoft.com/office/officeart/2005/8/layout/process4"/>
    <dgm:cxn modelId="{FE58DF0D-A95C-4EE8-9533-8A9765036EAD}" srcId="{77932A99-37D1-4855-A046-0BE32D4DD534}" destId="{81B72177-483C-4C45-ADB7-764B7FC13F56}" srcOrd="0" destOrd="0" parTransId="{C739E0A0-B83F-4F16-BF90-0EC830E54F4A}" sibTransId="{1E49B3FA-8695-4A31-A140-05A9F75B8A25}"/>
    <dgm:cxn modelId="{1D02B61A-B59F-427F-B704-571C114F42D0}" type="presOf" srcId="{676AE38B-8B9A-4554-BD48-D405A2700320}" destId="{19D16284-F302-4F92-8847-DF05884D128F}" srcOrd="0" destOrd="0" presId="urn:microsoft.com/office/officeart/2005/8/layout/process4"/>
    <dgm:cxn modelId="{0D8F7027-4B8A-440D-8292-BCE5FCEFE64F}" type="presOf" srcId="{90A384D1-AAA0-482E-8E9A-C899DD2BB5B7}" destId="{96A45EBD-EF5F-45C0-884F-DFFDE2858D4A}" srcOrd="1" destOrd="0" presId="urn:microsoft.com/office/officeart/2005/8/layout/process4"/>
    <dgm:cxn modelId="{5084E32C-9BD6-4DFF-A432-F3A79CD748BD}" type="presOf" srcId="{E2AD3A01-FE73-44B2-B095-545A599B126D}" destId="{EF780BD2-F918-4926-90A1-E8EF97A2A9CB}" srcOrd="0" destOrd="0" presId="urn:microsoft.com/office/officeart/2005/8/layout/process4"/>
    <dgm:cxn modelId="{044F2334-FA5D-4FA6-86F4-6F7DD05742ED}" type="presOf" srcId="{5BB1511F-72D8-48C2-9FC2-C23B4653FF37}" destId="{4A6677C7-8940-4361-8120-CA5838FE40DD}" srcOrd="0" destOrd="0" presId="urn:microsoft.com/office/officeart/2005/8/layout/process4"/>
    <dgm:cxn modelId="{89275341-091A-4BFB-9CD9-52CDE21448B5}" type="presOf" srcId="{C5A15184-F5FA-450E-AA73-3622272731CB}" destId="{B1527C2D-8B8C-45CA-9364-21084CDBCAB9}" srcOrd="0" destOrd="0" presId="urn:microsoft.com/office/officeart/2005/8/layout/process4"/>
    <dgm:cxn modelId="{E4159545-6468-4A3F-9DE8-840A330713DF}" srcId="{57BD4C35-495D-4859-A105-785178117951}" destId="{132EB7DA-B407-457F-A9CB-9F6E2D614BC1}" srcOrd="1" destOrd="0" parTransId="{CF657FF3-A074-4A54-B734-0445BD519298}" sibTransId="{986CAC69-AD29-4A58-B717-FAC33778E7EA}"/>
    <dgm:cxn modelId="{29E74B46-3340-462B-AC18-E32004D901AD}" type="presOf" srcId="{C337B057-7F90-4AC0-91DF-7E06A1724C08}" destId="{D5850BDF-22C0-4537-89B7-BB566AD7ECBD}" srcOrd="0" destOrd="0" presId="urn:microsoft.com/office/officeart/2005/8/layout/process4"/>
    <dgm:cxn modelId="{D37ADF5B-76DE-4AB9-915D-622BE3B1DFDA}" type="presOf" srcId="{2FE3B799-A565-46CF-BDAE-BC238675CC05}" destId="{126C7CF4-C3C1-4464-B207-E70080D0B5E9}" srcOrd="0" destOrd="0" presId="urn:microsoft.com/office/officeart/2005/8/layout/process4"/>
    <dgm:cxn modelId="{6A8F845E-7058-4FE7-B63A-19827ED63AC8}" type="presOf" srcId="{132EB7DA-B407-457F-A9CB-9F6E2D614BC1}" destId="{63910777-7DF7-4AE7-8998-6F90587ACD25}" srcOrd="0" destOrd="0" presId="urn:microsoft.com/office/officeart/2005/8/layout/process4"/>
    <dgm:cxn modelId="{5D5ACC5E-AD8C-4220-B1DA-8CC006E3E03C}" type="presOf" srcId="{77932A99-37D1-4855-A046-0BE32D4DD534}" destId="{9F452969-6379-42F8-AFBC-6168447CA79B}" srcOrd="1" destOrd="0" presId="urn:microsoft.com/office/officeart/2005/8/layout/process4"/>
    <dgm:cxn modelId="{A86EF162-7422-4523-B09E-A9257DE721A2}" type="presOf" srcId="{57BD4C35-495D-4859-A105-785178117951}" destId="{D7C1EB8D-F820-4670-B2DF-3C3384B18E1D}" srcOrd="0" destOrd="0" presId="urn:microsoft.com/office/officeart/2005/8/layout/process4"/>
    <dgm:cxn modelId="{7B090E64-923E-4817-9AE1-952B4FBB2F3C}" srcId="{57BD4C35-495D-4859-A105-785178117951}" destId="{E2AD3A01-FE73-44B2-B095-545A599B126D}" srcOrd="0" destOrd="0" parTransId="{870AFF42-0162-4C74-B492-7526202ABC10}" sibTransId="{BD3DAF4F-676B-49FB-B10D-113BF907765C}"/>
    <dgm:cxn modelId="{B9232F65-D75B-4AA1-B365-E9EC401A4193}" type="presOf" srcId="{77932A99-37D1-4855-A046-0BE32D4DD534}" destId="{45E22857-A56C-4A4D-82C9-9972B692FA82}" srcOrd="0" destOrd="0" presId="urn:microsoft.com/office/officeart/2005/8/layout/process4"/>
    <dgm:cxn modelId="{9C4D5075-EF90-47FF-8E1E-5E621A849AF5}" type="presOf" srcId="{F3C96275-1B4C-4A87-8A43-DD63B44AB3CA}" destId="{A295C5D9-F104-410F-8E35-75A127755CE2}" srcOrd="0" destOrd="0" presId="urn:microsoft.com/office/officeart/2005/8/layout/process4"/>
    <dgm:cxn modelId="{E7E44076-4F4A-470F-A722-C636BF63A22C}" type="presOf" srcId="{90A384D1-AAA0-482E-8E9A-C899DD2BB5B7}" destId="{B793FA6B-62B5-4D69-8C3E-0BBFB1947786}" srcOrd="0" destOrd="0" presId="urn:microsoft.com/office/officeart/2005/8/layout/process4"/>
    <dgm:cxn modelId="{3633E178-0CB9-4F55-BADA-84CA7D647EA5}" srcId="{676AE38B-8B9A-4554-BD48-D405A2700320}" destId="{2FE3B799-A565-46CF-BDAE-BC238675CC05}" srcOrd="0" destOrd="0" parTransId="{F8ACF26B-03A7-44A8-B52D-46693EDE43E8}" sibTransId="{8EF03923-527E-40E2-833B-C7DEFF7D60AC}"/>
    <dgm:cxn modelId="{A0259B83-2FDC-4933-B233-9E8891467662}" srcId="{F2A75144-DC04-4881-940C-32806D440186}" destId="{981E47D3-446F-4979-8965-B17CAC2EA29B}" srcOrd="2" destOrd="0" parTransId="{2DDA748B-84AA-485F-AD9E-DF9FB24FE839}" sibTransId="{77004C2E-6B21-4853-959E-0D14D8DBB77E}"/>
    <dgm:cxn modelId="{B0BEF08F-63C9-4B43-9735-FBCF321E4A0C}" srcId="{981E47D3-446F-4979-8965-B17CAC2EA29B}" destId="{45DF56A9-4344-4FE9-8D68-EF94311881FE}" srcOrd="1" destOrd="0" parTransId="{DCE761B2-1BBC-4FB8-821F-0C6E8727EBB6}" sibTransId="{A5A12641-CEEA-4664-A160-C55E943A1090}"/>
    <dgm:cxn modelId="{C42A4991-AA09-4DA6-8CD5-0BA4B5F6DA70}" srcId="{90A384D1-AAA0-482E-8E9A-C899DD2BB5B7}" destId="{C5A15184-F5FA-450E-AA73-3622272731CB}" srcOrd="2" destOrd="0" parTransId="{59005F8F-CD73-47E1-8003-BC2200E41024}" sibTransId="{BCC635C2-FBD1-42D2-98B9-256C2ECF52A4}"/>
    <dgm:cxn modelId="{88724393-4E1C-4958-9F24-6DC6A927470E}" srcId="{F2A75144-DC04-4881-940C-32806D440186}" destId="{77932A99-37D1-4855-A046-0BE32D4DD534}" srcOrd="3" destOrd="0" parTransId="{9FB0CB21-BE0E-4FF5-8DDA-A4EB89086E4A}" sibTransId="{AD4ADA17-8703-43ED-8E07-71502535129C}"/>
    <dgm:cxn modelId="{E6083E9B-E3BC-46D3-9ACB-94265BE64ADF}" type="presOf" srcId="{B1361920-5A78-481F-BA8C-DCCE9F203430}" destId="{99F117C1-1974-4216-88EB-9140CF596A97}" srcOrd="0" destOrd="0" presId="urn:microsoft.com/office/officeart/2005/8/layout/process4"/>
    <dgm:cxn modelId="{F918DC9B-048F-436C-9475-2B4E585BD83E}" type="presOf" srcId="{09693ECB-07A6-4D23-8EC5-A9B240B342D8}" destId="{E9135BAB-0B5C-4E70-A4BB-DCC1894D50BA}" srcOrd="0" destOrd="0" presId="urn:microsoft.com/office/officeart/2005/8/layout/process4"/>
    <dgm:cxn modelId="{4070A8A7-5A54-4C2D-92AC-73CAB5BD0060}" srcId="{77932A99-37D1-4855-A046-0BE32D4DD534}" destId="{C337B057-7F90-4AC0-91DF-7E06A1724C08}" srcOrd="1" destOrd="0" parTransId="{494D7C14-44F4-44F1-8E4D-AFEEFC22429F}" sibTransId="{C94959B9-E929-4C84-A611-BE25E34568FB}"/>
    <dgm:cxn modelId="{21EF53B0-6890-4357-BCBE-E7229141D539}" srcId="{F2A75144-DC04-4881-940C-32806D440186}" destId="{90A384D1-AAA0-482E-8E9A-C899DD2BB5B7}" srcOrd="0" destOrd="0" parTransId="{0318AE44-0519-4776-946B-AA3422D9A07D}" sibTransId="{8B1AF1A5-B155-40AE-A2B2-BA6E816F3C3D}"/>
    <dgm:cxn modelId="{BAD298B2-C42B-4B88-91FE-6C98B3F6FD51}" type="presOf" srcId="{676AE38B-8B9A-4554-BD48-D405A2700320}" destId="{D68788AF-61F3-429D-A97E-521F15AF927C}" srcOrd="1" destOrd="0" presId="urn:microsoft.com/office/officeart/2005/8/layout/process4"/>
    <dgm:cxn modelId="{8BA884CA-59AA-4951-96D3-90B57B8B0E47}" type="presOf" srcId="{81B72177-483C-4C45-ADB7-764B7FC13F56}" destId="{C8B695B8-44B5-4FBB-9C3C-15E78BC6E9A9}" srcOrd="0" destOrd="0" presId="urn:microsoft.com/office/officeart/2005/8/layout/process4"/>
    <dgm:cxn modelId="{725091CA-AC47-41FC-8C82-B66DD6A610C7}" type="presOf" srcId="{45DF56A9-4344-4FE9-8D68-EF94311881FE}" destId="{48AEA89F-6AA6-47A6-BB94-B24F13C4D7C9}" srcOrd="0" destOrd="0" presId="urn:microsoft.com/office/officeart/2005/8/layout/process4"/>
    <dgm:cxn modelId="{CCBEB7CA-BA00-45C9-819B-C4C57C8FA8D7}" type="presOf" srcId="{57BD4C35-495D-4859-A105-785178117951}" destId="{FC4DFFF6-26B8-4715-B1DB-8D2F921EB923}" srcOrd="1" destOrd="0" presId="urn:microsoft.com/office/officeart/2005/8/layout/process4"/>
    <dgm:cxn modelId="{353ADECE-DA44-4EF6-B664-23E441ECE29A}" srcId="{676AE38B-8B9A-4554-BD48-D405A2700320}" destId="{5BB1511F-72D8-48C2-9FC2-C23B4653FF37}" srcOrd="1" destOrd="0" parTransId="{9DFF51C8-E0D3-47DA-8025-87B23F121CD6}" sibTransId="{488ED9BF-79DF-4E0C-A64A-AA2190437BFC}"/>
    <dgm:cxn modelId="{279E63D1-7CAB-4FE6-9E55-5C306096C90D}" srcId="{90A384D1-AAA0-482E-8E9A-C899DD2BB5B7}" destId="{09693ECB-07A6-4D23-8EC5-A9B240B342D8}" srcOrd="1" destOrd="0" parTransId="{2FF60C45-175A-4403-8DEC-F8000F453E64}" sibTransId="{07FC4386-754B-4603-BA65-3707EF9C19C9}"/>
    <dgm:cxn modelId="{68946EEE-B2A9-422E-BC41-595A6D695612}" srcId="{90A384D1-AAA0-482E-8E9A-C899DD2BB5B7}" destId="{AB864BD1-B791-45CC-865F-F726FAD0ACFA}" srcOrd="0" destOrd="0" parTransId="{76DFB541-33EB-4B38-97A1-6DDA492CFB86}" sibTransId="{01D02DCA-BC44-4176-9F8B-E1352499D33B}"/>
    <dgm:cxn modelId="{CE0224F0-3491-429E-B7FB-F250BBECD4CA}" type="presOf" srcId="{F2A75144-DC04-4881-940C-32806D440186}" destId="{A5988C40-E9D9-4802-AAE6-3EBDECCCE9C4}" srcOrd="0" destOrd="0" presId="urn:microsoft.com/office/officeart/2005/8/layout/process4"/>
    <dgm:cxn modelId="{E90A70F1-54C8-470B-BD15-2C6FAB882C7C}" srcId="{F2A75144-DC04-4881-940C-32806D440186}" destId="{676AE38B-8B9A-4554-BD48-D405A2700320}" srcOrd="1" destOrd="0" parTransId="{4910EA0D-2D66-4A11-BAA4-649577E8DF1D}" sibTransId="{3425163D-FEE1-4A4F-823D-BF3DB298A224}"/>
    <dgm:cxn modelId="{6EED28F3-2253-415D-95DC-24724C7AC2D3}" type="presOf" srcId="{981E47D3-446F-4979-8965-B17CAC2EA29B}" destId="{7E3D9714-7837-46C2-9CCB-4853CA9663F3}" srcOrd="1" destOrd="0" presId="urn:microsoft.com/office/officeart/2005/8/layout/process4"/>
    <dgm:cxn modelId="{37F73EF3-FB39-469C-98CB-61F9D1BFF30C}" srcId="{57BD4C35-495D-4859-A105-785178117951}" destId="{B1361920-5A78-481F-BA8C-DCCE9F203430}" srcOrd="2" destOrd="0" parTransId="{9657FF5A-62E2-48C3-9825-5B1B088A5EB9}" sibTransId="{F75272D6-D1ED-418B-AF17-74DE110F4A77}"/>
    <dgm:cxn modelId="{80E351F3-BC3A-48E2-948E-32E0BEC419E0}" srcId="{981E47D3-446F-4979-8965-B17CAC2EA29B}" destId="{F3C96275-1B4C-4A87-8A43-DD63B44AB3CA}" srcOrd="0" destOrd="0" parTransId="{A619203E-B4B4-412F-BA54-FA873EB7CF80}" sibTransId="{B5E38EF2-82E7-4BA8-9656-247F417CD9DA}"/>
    <dgm:cxn modelId="{4E97BDF3-1A87-41CE-A568-64916269F889}" srcId="{F2A75144-DC04-4881-940C-32806D440186}" destId="{57BD4C35-495D-4859-A105-785178117951}" srcOrd="4" destOrd="0" parTransId="{62890238-C912-4180-BB36-00B43C90166A}" sibTransId="{25CEDF58-9BB8-47A1-8DD8-E11CF7C0B844}"/>
    <dgm:cxn modelId="{AB04FBF5-1F94-411E-8813-CC90DD60564C}" type="presOf" srcId="{AB864BD1-B791-45CC-865F-F726FAD0ACFA}" destId="{CC3DB3FB-1819-423C-A926-CB775D73CD92}" srcOrd="0" destOrd="0" presId="urn:microsoft.com/office/officeart/2005/8/layout/process4"/>
    <dgm:cxn modelId="{9EB13388-A49C-4EBC-A4F1-67EBE183D32C}" type="presParOf" srcId="{A5988C40-E9D9-4802-AAE6-3EBDECCCE9C4}" destId="{3D8020BA-161B-44B0-BC63-014DD0B49650}" srcOrd="0" destOrd="0" presId="urn:microsoft.com/office/officeart/2005/8/layout/process4"/>
    <dgm:cxn modelId="{12367FB5-0625-421C-9BA6-A12CE859260D}" type="presParOf" srcId="{3D8020BA-161B-44B0-BC63-014DD0B49650}" destId="{D7C1EB8D-F820-4670-B2DF-3C3384B18E1D}" srcOrd="0" destOrd="0" presId="urn:microsoft.com/office/officeart/2005/8/layout/process4"/>
    <dgm:cxn modelId="{5A4BCE6F-435F-4E7C-9977-65252844E782}" type="presParOf" srcId="{3D8020BA-161B-44B0-BC63-014DD0B49650}" destId="{FC4DFFF6-26B8-4715-B1DB-8D2F921EB923}" srcOrd="1" destOrd="0" presId="urn:microsoft.com/office/officeart/2005/8/layout/process4"/>
    <dgm:cxn modelId="{E0A92C36-31CF-4AA0-A268-C70C1C2F3553}" type="presParOf" srcId="{3D8020BA-161B-44B0-BC63-014DD0B49650}" destId="{C42B2287-180C-448C-BCEF-04CDA9220937}" srcOrd="2" destOrd="0" presId="urn:microsoft.com/office/officeart/2005/8/layout/process4"/>
    <dgm:cxn modelId="{CB9A6EF7-AC41-49AA-8121-C1B4A2935AB3}" type="presParOf" srcId="{C42B2287-180C-448C-BCEF-04CDA9220937}" destId="{EF780BD2-F918-4926-90A1-E8EF97A2A9CB}" srcOrd="0" destOrd="0" presId="urn:microsoft.com/office/officeart/2005/8/layout/process4"/>
    <dgm:cxn modelId="{BDB0321B-FD08-4A92-8E03-E1B6CEFBD188}" type="presParOf" srcId="{C42B2287-180C-448C-BCEF-04CDA9220937}" destId="{63910777-7DF7-4AE7-8998-6F90587ACD25}" srcOrd="1" destOrd="0" presId="urn:microsoft.com/office/officeart/2005/8/layout/process4"/>
    <dgm:cxn modelId="{FC335F15-C70A-4B17-8C9E-E70209FDCC86}" type="presParOf" srcId="{C42B2287-180C-448C-BCEF-04CDA9220937}" destId="{99F117C1-1974-4216-88EB-9140CF596A97}" srcOrd="2" destOrd="0" presId="urn:microsoft.com/office/officeart/2005/8/layout/process4"/>
    <dgm:cxn modelId="{81EC8A78-0E16-41D6-B4BC-B1FFBCF8FC4E}" type="presParOf" srcId="{A5988C40-E9D9-4802-AAE6-3EBDECCCE9C4}" destId="{29AB2317-ACFB-4050-98DE-F8377086339E}" srcOrd="1" destOrd="0" presId="urn:microsoft.com/office/officeart/2005/8/layout/process4"/>
    <dgm:cxn modelId="{EC9FA075-FA12-4045-8122-31FB3C85CA46}" type="presParOf" srcId="{A5988C40-E9D9-4802-AAE6-3EBDECCCE9C4}" destId="{691430D4-C895-49EF-8FCA-E50321F3B68D}" srcOrd="2" destOrd="0" presId="urn:microsoft.com/office/officeart/2005/8/layout/process4"/>
    <dgm:cxn modelId="{F3673DF8-9C3E-4252-AEC2-F0F613C68CD3}" type="presParOf" srcId="{691430D4-C895-49EF-8FCA-E50321F3B68D}" destId="{45E22857-A56C-4A4D-82C9-9972B692FA82}" srcOrd="0" destOrd="0" presId="urn:microsoft.com/office/officeart/2005/8/layout/process4"/>
    <dgm:cxn modelId="{FCD8A5E6-D0FE-4B3E-9684-53F1251E34EB}" type="presParOf" srcId="{691430D4-C895-49EF-8FCA-E50321F3B68D}" destId="{9F452969-6379-42F8-AFBC-6168447CA79B}" srcOrd="1" destOrd="0" presId="urn:microsoft.com/office/officeart/2005/8/layout/process4"/>
    <dgm:cxn modelId="{3C54A152-241B-4500-8DDB-8022F5BFDB98}" type="presParOf" srcId="{691430D4-C895-49EF-8FCA-E50321F3B68D}" destId="{9ABB2DB5-0158-4C26-BC27-927E8A6C79C8}" srcOrd="2" destOrd="0" presId="urn:microsoft.com/office/officeart/2005/8/layout/process4"/>
    <dgm:cxn modelId="{7C8178AC-618A-40CA-9279-565DF08AA112}" type="presParOf" srcId="{9ABB2DB5-0158-4C26-BC27-927E8A6C79C8}" destId="{C8B695B8-44B5-4FBB-9C3C-15E78BC6E9A9}" srcOrd="0" destOrd="0" presId="urn:microsoft.com/office/officeart/2005/8/layout/process4"/>
    <dgm:cxn modelId="{8C5AA000-9DCE-4FAE-905E-A5496037D1D3}" type="presParOf" srcId="{9ABB2DB5-0158-4C26-BC27-927E8A6C79C8}" destId="{D5850BDF-22C0-4537-89B7-BB566AD7ECBD}" srcOrd="1" destOrd="0" presId="urn:microsoft.com/office/officeart/2005/8/layout/process4"/>
    <dgm:cxn modelId="{C3B74436-2908-4898-8943-5C4DD6442450}" type="presParOf" srcId="{A5988C40-E9D9-4802-AAE6-3EBDECCCE9C4}" destId="{0F0B887A-74DA-4EBF-B1CF-1CB1602932AD}" srcOrd="3" destOrd="0" presId="urn:microsoft.com/office/officeart/2005/8/layout/process4"/>
    <dgm:cxn modelId="{ED403450-AB93-4576-B083-2B1912A6EAE3}" type="presParOf" srcId="{A5988C40-E9D9-4802-AAE6-3EBDECCCE9C4}" destId="{7CF0026F-E8F2-481F-96CC-DC8B86631A6D}" srcOrd="4" destOrd="0" presId="urn:microsoft.com/office/officeart/2005/8/layout/process4"/>
    <dgm:cxn modelId="{8EE6FBFF-8DA2-4876-BCF7-E42AC3A635DF}" type="presParOf" srcId="{7CF0026F-E8F2-481F-96CC-DC8B86631A6D}" destId="{C15025CA-3E51-4336-99A9-798C4DACCC47}" srcOrd="0" destOrd="0" presId="urn:microsoft.com/office/officeart/2005/8/layout/process4"/>
    <dgm:cxn modelId="{F998FC59-119B-4EC6-9D9E-B9484C5AB50E}" type="presParOf" srcId="{7CF0026F-E8F2-481F-96CC-DC8B86631A6D}" destId="{7E3D9714-7837-46C2-9CCB-4853CA9663F3}" srcOrd="1" destOrd="0" presId="urn:microsoft.com/office/officeart/2005/8/layout/process4"/>
    <dgm:cxn modelId="{4EB51BFE-3661-42A9-BCAE-779724724DF5}" type="presParOf" srcId="{7CF0026F-E8F2-481F-96CC-DC8B86631A6D}" destId="{4835B2C1-6382-4331-8C83-6BFEE9D0EA70}" srcOrd="2" destOrd="0" presId="urn:microsoft.com/office/officeart/2005/8/layout/process4"/>
    <dgm:cxn modelId="{EB328BD9-4B80-4133-9432-E13B8222ACF5}" type="presParOf" srcId="{4835B2C1-6382-4331-8C83-6BFEE9D0EA70}" destId="{A295C5D9-F104-410F-8E35-75A127755CE2}" srcOrd="0" destOrd="0" presId="urn:microsoft.com/office/officeart/2005/8/layout/process4"/>
    <dgm:cxn modelId="{379201BA-057F-4885-BBBC-6DBF2ED63DC0}" type="presParOf" srcId="{4835B2C1-6382-4331-8C83-6BFEE9D0EA70}" destId="{48AEA89F-6AA6-47A6-BB94-B24F13C4D7C9}" srcOrd="1" destOrd="0" presId="urn:microsoft.com/office/officeart/2005/8/layout/process4"/>
    <dgm:cxn modelId="{09101B96-32F2-4C1B-9091-AD98D657BD04}" type="presParOf" srcId="{A5988C40-E9D9-4802-AAE6-3EBDECCCE9C4}" destId="{9D7DCCE0-7758-4AD4-948C-A71755C4050B}" srcOrd="5" destOrd="0" presId="urn:microsoft.com/office/officeart/2005/8/layout/process4"/>
    <dgm:cxn modelId="{B7F6BFD3-6F49-4895-B794-E46E7ADBE034}" type="presParOf" srcId="{A5988C40-E9D9-4802-AAE6-3EBDECCCE9C4}" destId="{CCA7EF16-C0A6-4E6E-98D3-92C65AB465A2}" srcOrd="6" destOrd="0" presId="urn:microsoft.com/office/officeart/2005/8/layout/process4"/>
    <dgm:cxn modelId="{47448D01-DCB3-49E3-AD9C-E58A3132E131}" type="presParOf" srcId="{CCA7EF16-C0A6-4E6E-98D3-92C65AB465A2}" destId="{19D16284-F302-4F92-8847-DF05884D128F}" srcOrd="0" destOrd="0" presId="urn:microsoft.com/office/officeart/2005/8/layout/process4"/>
    <dgm:cxn modelId="{1EC19583-C3CF-47B9-A163-F61B0B6DBD84}" type="presParOf" srcId="{CCA7EF16-C0A6-4E6E-98D3-92C65AB465A2}" destId="{D68788AF-61F3-429D-A97E-521F15AF927C}" srcOrd="1" destOrd="0" presId="urn:microsoft.com/office/officeart/2005/8/layout/process4"/>
    <dgm:cxn modelId="{E0EABBF6-4FCF-4C1C-8A50-F2A5E899AECE}" type="presParOf" srcId="{CCA7EF16-C0A6-4E6E-98D3-92C65AB465A2}" destId="{82790DAA-B0D5-4536-A86A-A2398BD24E66}" srcOrd="2" destOrd="0" presId="urn:microsoft.com/office/officeart/2005/8/layout/process4"/>
    <dgm:cxn modelId="{ECA3B521-1E8B-4F4B-8605-481BE613B8B8}" type="presParOf" srcId="{82790DAA-B0D5-4536-A86A-A2398BD24E66}" destId="{126C7CF4-C3C1-4464-B207-E70080D0B5E9}" srcOrd="0" destOrd="0" presId="urn:microsoft.com/office/officeart/2005/8/layout/process4"/>
    <dgm:cxn modelId="{AEED3747-839F-43FE-9C46-8954B0D043FA}" type="presParOf" srcId="{82790DAA-B0D5-4536-A86A-A2398BD24E66}" destId="{4A6677C7-8940-4361-8120-CA5838FE40DD}" srcOrd="1" destOrd="0" presId="urn:microsoft.com/office/officeart/2005/8/layout/process4"/>
    <dgm:cxn modelId="{9E6D8971-4450-48C6-AEA7-A4EC308220AE}" type="presParOf" srcId="{A5988C40-E9D9-4802-AAE6-3EBDECCCE9C4}" destId="{D6CC2F91-B9BB-4336-8C7C-9FB5CAA074C2}" srcOrd="7" destOrd="0" presId="urn:microsoft.com/office/officeart/2005/8/layout/process4"/>
    <dgm:cxn modelId="{A95BBE4A-661A-4CD2-9BB9-739DF3B2F045}" type="presParOf" srcId="{A5988C40-E9D9-4802-AAE6-3EBDECCCE9C4}" destId="{FEA5E049-BDF1-4196-922E-98ADE756146A}" srcOrd="8" destOrd="0" presId="urn:microsoft.com/office/officeart/2005/8/layout/process4"/>
    <dgm:cxn modelId="{F7AA03AE-EA9B-48A9-BCB9-D0D16AEC705B}" type="presParOf" srcId="{FEA5E049-BDF1-4196-922E-98ADE756146A}" destId="{B793FA6B-62B5-4D69-8C3E-0BBFB1947786}" srcOrd="0" destOrd="0" presId="urn:microsoft.com/office/officeart/2005/8/layout/process4"/>
    <dgm:cxn modelId="{A5CADA58-5BE1-43B1-B62C-80B47C876A0F}" type="presParOf" srcId="{FEA5E049-BDF1-4196-922E-98ADE756146A}" destId="{96A45EBD-EF5F-45C0-884F-DFFDE2858D4A}" srcOrd="1" destOrd="0" presId="urn:microsoft.com/office/officeart/2005/8/layout/process4"/>
    <dgm:cxn modelId="{B62EE743-4AA3-4A2D-ABCD-43100AF747CE}" type="presParOf" srcId="{FEA5E049-BDF1-4196-922E-98ADE756146A}" destId="{644DEF89-46B1-46E4-8794-FC1388F44098}" srcOrd="2" destOrd="0" presId="urn:microsoft.com/office/officeart/2005/8/layout/process4"/>
    <dgm:cxn modelId="{B62B7E59-98A7-4FD5-B00C-B224FCCD3638}" type="presParOf" srcId="{644DEF89-46B1-46E4-8794-FC1388F44098}" destId="{CC3DB3FB-1819-423C-A926-CB775D73CD92}" srcOrd="0" destOrd="0" presId="urn:microsoft.com/office/officeart/2005/8/layout/process4"/>
    <dgm:cxn modelId="{4F02BF99-E49C-4A78-9AF4-AD4C5C054C88}" type="presParOf" srcId="{644DEF89-46B1-46E4-8794-FC1388F44098}" destId="{E9135BAB-0B5C-4E70-A4BB-DCC1894D50BA}" srcOrd="1" destOrd="0" presId="urn:microsoft.com/office/officeart/2005/8/layout/process4"/>
    <dgm:cxn modelId="{2A02B1F1-CAF5-4F6E-93AD-115B79B95035}" type="presParOf" srcId="{644DEF89-46B1-46E4-8794-FC1388F44098}" destId="{B1527C2D-8B8C-45CA-9364-21084CDBCAB9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WoS (all)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105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SCIELO CITATION INDEX</a:t>
          </a:r>
          <a:br>
            <a:rPr lang="es-ES" sz="105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89 M (126 M)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Scopus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94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2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2"/>
      <dgm:spPr/>
    </dgm:pt>
    <dgm:pt modelId="{979EF66F-86CB-4EB3-9CC0-08FC899EA87F}" type="pres">
      <dgm:prSet presAssocID="{FA573163-E528-4699-A79D-5E1FBEFB6425}" presName="dstNode" presStyleLbl="node1" presStyleIdx="0" presStyleCnt="2"/>
      <dgm:spPr/>
    </dgm:pt>
    <dgm:pt modelId="{13295AB9-A560-4D16-9AF4-92B24ADAD8A4}" type="pres">
      <dgm:prSet presAssocID="{6D14D834-F916-4759-B3D9-E13142D307A6}" presName="text_1" presStyleLbl="node1" presStyleIdx="0" presStyleCnt="2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2"/>
      <dgm:spPr/>
    </dgm:pt>
    <dgm:pt modelId="{F74B43D2-2421-4259-8617-958DD15DC924}" type="pres">
      <dgm:prSet presAssocID="{3CB30B3F-431F-4AF9-BF66-2038EFC5C507}" presName="text_2" presStyleLbl="node1" presStyleIdx="1" presStyleCnt="2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2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OpenAlex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250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Lens 9.1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271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2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2"/>
      <dgm:spPr/>
    </dgm:pt>
    <dgm:pt modelId="{979EF66F-86CB-4EB3-9CC0-08FC899EA87F}" type="pres">
      <dgm:prSet presAssocID="{FA573163-E528-4699-A79D-5E1FBEFB6425}" presName="dstNode" presStyleLbl="node1" presStyleIdx="0" presStyleCnt="2"/>
      <dgm:spPr/>
    </dgm:pt>
    <dgm:pt modelId="{13295AB9-A560-4D16-9AF4-92B24ADAD8A4}" type="pres">
      <dgm:prSet presAssocID="{6D14D834-F916-4759-B3D9-E13142D307A6}" presName="text_1" presStyleLbl="node1" presStyleIdx="0" presStyleCnt="2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2"/>
      <dgm:spPr/>
    </dgm:pt>
    <dgm:pt modelId="{F74B43D2-2421-4259-8617-958DD15DC924}" type="pres">
      <dgm:prSet presAssocID="{3CB30B3F-431F-4AF9-BF66-2038EFC5C507}" presName="text_2" presStyleLbl="node1" presStyleIdx="1" presStyleCnt="2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2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Google Scholar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376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18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Baidu Xueshu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200+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2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2"/>
      <dgm:spPr/>
    </dgm:pt>
    <dgm:pt modelId="{979EF66F-86CB-4EB3-9CC0-08FC899EA87F}" type="pres">
      <dgm:prSet presAssocID="{FA573163-E528-4699-A79D-5E1FBEFB6425}" presName="dstNode" presStyleLbl="node1" presStyleIdx="0" presStyleCnt="2"/>
      <dgm:spPr/>
    </dgm:pt>
    <dgm:pt modelId="{13295AB9-A560-4D16-9AF4-92B24ADAD8A4}" type="pres">
      <dgm:prSet presAssocID="{6D14D834-F916-4759-B3D9-E13142D307A6}" presName="text_1" presStyleLbl="node1" presStyleIdx="0" presStyleCnt="2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2"/>
      <dgm:spPr/>
    </dgm:pt>
    <dgm:pt modelId="{F74B43D2-2421-4259-8617-958DD15DC924}" type="pres">
      <dgm:prSet presAssocID="{3CB30B3F-431F-4AF9-BF66-2038EFC5C507}" presName="text_2" presStyleLbl="node1" presStyleIdx="1" presStyleCnt="2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2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Crossref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150+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OpenCitations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105+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DC7E25C5-7561-4884-870A-F1419FDE93A4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Scite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187 M</a:t>
          </a:r>
        </a:p>
      </dgm:t>
    </dgm:pt>
    <dgm:pt modelId="{72728185-7C2D-4861-8268-3620A6E5E41A}" type="parTrans" cxnId="{D6D844A1-1C39-451C-BC58-819214BC359B}">
      <dgm:prSet/>
      <dgm:spPr/>
      <dgm:t>
        <a:bodyPr/>
        <a:lstStyle/>
        <a:p>
          <a:endParaRPr lang="en-GB"/>
        </a:p>
      </dgm:t>
    </dgm:pt>
    <dgm:pt modelId="{41CEE043-989A-466B-83B1-279730336737}" type="sibTrans" cxnId="{D6D844A1-1C39-451C-BC58-819214BC359B}">
      <dgm:prSet/>
      <dgm:spPr/>
      <dgm:t>
        <a:bodyPr/>
        <a:lstStyle/>
        <a:p>
          <a:endParaRPr lang="en-GB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3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3"/>
      <dgm:spPr/>
    </dgm:pt>
    <dgm:pt modelId="{979EF66F-86CB-4EB3-9CC0-08FC899EA87F}" type="pres">
      <dgm:prSet presAssocID="{FA573163-E528-4699-A79D-5E1FBEFB6425}" presName="dstNode" presStyleLbl="node1" presStyleIdx="0" presStyleCnt="3"/>
      <dgm:spPr/>
    </dgm:pt>
    <dgm:pt modelId="{13295AB9-A560-4D16-9AF4-92B24ADAD8A4}" type="pres">
      <dgm:prSet presAssocID="{6D14D834-F916-4759-B3D9-E13142D307A6}" presName="text_1" presStyleLbl="node1" presStyleIdx="0" presStyleCnt="3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3"/>
      <dgm:spPr/>
    </dgm:pt>
    <dgm:pt modelId="{F74B43D2-2421-4259-8617-958DD15DC924}" type="pres">
      <dgm:prSet presAssocID="{3CB30B3F-431F-4AF9-BF66-2038EFC5C507}" presName="text_2" presStyleLbl="node1" presStyleIdx="1" presStyleCnt="3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3"/>
      <dgm:spPr/>
    </dgm:pt>
    <dgm:pt modelId="{CF43E85A-ECDD-48C2-B77E-EF4DDE659845}" type="pres">
      <dgm:prSet presAssocID="{DC7E25C5-7561-4884-870A-F1419FDE93A4}" presName="text_3" presStyleLbl="node1" presStyleIdx="2" presStyleCnt="3">
        <dgm:presLayoutVars>
          <dgm:bulletEnabled val="1"/>
        </dgm:presLayoutVars>
      </dgm:prSet>
      <dgm:spPr/>
    </dgm:pt>
    <dgm:pt modelId="{753D1E73-1F0E-4F19-968E-DB582D57DB9B}" type="pres">
      <dgm:prSet presAssocID="{DC7E25C5-7561-4884-870A-F1419FDE93A4}" presName="accent_3" presStyleCnt="0"/>
      <dgm:spPr/>
    </dgm:pt>
    <dgm:pt modelId="{45DB0130-85F3-44D9-905B-625AE4BBFCE5}" type="pres">
      <dgm:prSet presAssocID="{DC7E25C5-7561-4884-870A-F1419FDE93A4}" presName="accentRepeatNode" presStyleLbl="solidFgAcc1" presStyleIdx="2" presStyleCnt="3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42E12386-5895-48B2-9011-699EC589C466}" type="presOf" srcId="{DC7E25C5-7561-4884-870A-F1419FDE93A4}" destId="{CF43E85A-ECDD-48C2-B77E-EF4DDE659845}" srcOrd="0" destOrd="0" presId="urn:microsoft.com/office/officeart/2008/layout/VerticalCurvedList"/>
    <dgm:cxn modelId="{D6D844A1-1C39-451C-BC58-819214BC359B}" srcId="{FA573163-E528-4699-A79D-5E1FBEFB6425}" destId="{DC7E25C5-7561-4884-870A-F1419FDE93A4}" srcOrd="2" destOrd="0" parTransId="{72728185-7C2D-4861-8268-3620A6E5E41A}" sibTransId="{41CEE043-989A-466B-83B1-279730336737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  <dgm:cxn modelId="{DA25485D-8F77-49A9-AADE-32434E8BA773}" type="presParOf" srcId="{DBF40775-CC77-4C26-B57D-7A7D46DB0765}" destId="{CF43E85A-ECDD-48C2-B77E-EF4DDE659845}" srcOrd="5" destOrd="0" presId="urn:microsoft.com/office/officeart/2008/layout/VerticalCurvedList"/>
    <dgm:cxn modelId="{C92773DF-B39C-45E9-BD87-A277AD9A6FEF}" type="presParOf" srcId="{DBF40775-CC77-4C26-B57D-7A7D46DB0765}" destId="{753D1E73-1F0E-4F19-968E-DB582D57DB9B}" srcOrd="6" destOrd="0" presId="urn:microsoft.com/office/officeart/2008/layout/VerticalCurvedList"/>
    <dgm:cxn modelId="{42D23383-4198-4F73-B64C-985293C14F8B}" type="presParOf" srcId="{753D1E73-1F0E-4F19-968E-DB582D57DB9B}" destId="{45DB0130-85F3-44D9-905B-625AE4BBFC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Dimensions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144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Scilit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163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2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2"/>
      <dgm:spPr/>
    </dgm:pt>
    <dgm:pt modelId="{979EF66F-86CB-4EB3-9CC0-08FC899EA87F}" type="pres">
      <dgm:prSet presAssocID="{FA573163-E528-4699-A79D-5E1FBEFB6425}" presName="dstNode" presStyleLbl="node1" presStyleIdx="0" presStyleCnt="2"/>
      <dgm:spPr/>
    </dgm:pt>
    <dgm:pt modelId="{13295AB9-A560-4D16-9AF4-92B24ADAD8A4}" type="pres">
      <dgm:prSet presAssocID="{6D14D834-F916-4759-B3D9-E13142D307A6}" presName="text_1" presStyleLbl="node1" presStyleIdx="0" presStyleCnt="2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2"/>
      <dgm:spPr/>
    </dgm:pt>
    <dgm:pt modelId="{F74B43D2-2421-4259-8617-958DD15DC924}" type="pres">
      <dgm:prSet presAssocID="{3CB30B3F-431F-4AF9-BF66-2038EFC5C507}" presName="text_2" presStyleLbl="node1" presStyleIdx="1" presStyleCnt="2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2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Semantic Scholar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218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18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ScienceOpen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93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2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2"/>
      <dgm:spPr/>
    </dgm:pt>
    <dgm:pt modelId="{979EF66F-86CB-4EB3-9CC0-08FC899EA87F}" type="pres">
      <dgm:prSet presAssocID="{FA573163-E528-4699-A79D-5E1FBEFB6425}" presName="dstNode" presStyleLbl="node1" presStyleIdx="0" presStyleCnt="2"/>
      <dgm:spPr/>
    </dgm:pt>
    <dgm:pt modelId="{13295AB9-A560-4D16-9AF4-92B24ADAD8A4}" type="pres">
      <dgm:prSet presAssocID="{6D14D834-F916-4759-B3D9-E13142D307A6}" presName="text_1" presStyleLbl="node1" presStyleIdx="0" presStyleCnt="2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2"/>
      <dgm:spPr/>
    </dgm:pt>
    <dgm:pt modelId="{F74B43D2-2421-4259-8617-958DD15DC924}" type="pres">
      <dgm:prSet presAssocID="{3CB30B3F-431F-4AF9-BF66-2038EFC5C507}" presName="text_2" presStyleLbl="node1" presStyleIdx="1" presStyleCnt="2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2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4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A573163-E528-4699-A79D-5E1FBEFB64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D834-F916-4759-B3D9-E13142D307A6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OA.mg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250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12016D88-F3F6-4AF0-88AB-7D563AAEFB44}" type="parTrans" cxnId="{02E234C0-BBF2-4D46-93AA-817C3ACEB024}">
      <dgm:prSet/>
      <dgm:spPr/>
      <dgm:t>
        <a:bodyPr/>
        <a:lstStyle/>
        <a:p>
          <a:endParaRPr lang="es-ES"/>
        </a:p>
      </dgm:t>
    </dgm:pt>
    <dgm:pt modelId="{34525D54-42B7-40BB-82A8-9F41D5B49428}" type="sibTrans" cxnId="{02E234C0-BBF2-4D46-93AA-817C3ACEB024}">
      <dgm:prSet/>
      <dgm:spPr/>
      <dgm:t>
        <a:bodyPr/>
        <a:lstStyle/>
        <a:p>
          <a:endParaRPr lang="es-ES"/>
        </a:p>
      </dgm:t>
    </dgm:pt>
    <dgm:pt modelId="{3CB30B3F-431F-4AF9-BF66-2038EFC5C507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Dissemin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120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6BE4D9-0E47-4CDD-ADA9-131CBDF69E93}" type="parTrans" cxnId="{EDD90D5E-488D-46DB-8788-FA7B32C5CA31}">
      <dgm:prSet/>
      <dgm:spPr/>
      <dgm:t>
        <a:bodyPr/>
        <a:lstStyle/>
        <a:p>
          <a:endParaRPr lang="es-ES"/>
        </a:p>
      </dgm:t>
    </dgm:pt>
    <dgm:pt modelId="{E1BE1D19-900E-4C3E-8A52-7F402DC4AD35}" type="sibTrans" cxnId="{EDD90D5E-488D-46DB-8788-FA7B32C5CA31}">
      <dgm:prSet/>
      <dgm:spPr/>
      <dgm:t>
        <a:bodyPr/>
        <a:lstStyle/>
        <a:p>
          <a:endParaRPr lang="es-ES"/>
        </a:p>
      </dgm:t>
    </dgm:pt>
    <dgm:pt modelId="{C19CF7E2-871C-44BD-8277-2D5E331A23D4}">
      <dgm:prSet phldrT="[Texto]"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Scinapse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100? M</a:t>
          </a:r>
        </a:p>
      </dgm:t>
    </dgm:pt>
    <dgm:pt modelId="{385635AA-B26F-4FA5-A79F-AD0C4B23A354}" type="parTrans" cxnId="{F14C1ED6-9990-43F7-B9D9-73E265D7CD42}">
      <dgm:prSet/>
      <dgm:spPr/>
      <dgm:t>
        <a:bodyPr/>
        <a:lstStyle/>
        <a:p>
          <a:endParaRPr lang="en-GB"/>
        </a:p>
      </dgm:t>
    </dgm:pt>
    <dgm:pt modelId="{6D547C94-20BE-40AB-9443-69F41F70BD12}" type="sibTrans" cxnId="{F14C1ED6-9990-43F7-B9D9-73E265D7CD42}">
      <dgm:prSet/>
      <dgm:spPr/>
      <dgm:t>
        <a:bodyPr/>
        <a:lstStyle/>
        <a:p>
          <a:endParaRPr lang="en-GB"/>
        </a:p>
      </dgm:t>
    </dgm:pt>
    <dgm:pt modelId="{0E70101E-76A3-4EAC-B9F1-D26EBC309184}" type="pres">
      <dgm:prSet presAssocID="{FA573163-E528-4699-A79D-5E1FBEFB6425}" presName="Name0" presStyleCnt="0">
        <dgm:presLayoutVars>
          <dgm:chMax val="7"/>
          <dgm:chPref val="7"/>
          <dgm:dir/>
        </dgm:presLayoutVars>
      </dgm:prSet>
      <dgm:spPr/>
    </dgm:pt>
    <dgm:pt modelId="{DBF40775-CC77-4C26-B57D-7A7D46DB0765}" type="pres">
      <dgm:prSet presAssocID="{FA573163-E528-4699-A79D-5E1FBEFB6425}" presName="Name1" presStyleCnt="0"/>
      <dgm:spPr/>
    </dgm:pt>
    <dgm:pt modelId="{37E5B734-808B-4283-AD5B-315C1A0B09FC}" type="pres">
      <dgm:prSet presAssocID="{FA573163-E528-4699-A79D-5E1FBEFB6425}" presName="cycle" presStyleCnt="0"/>
      <dgm:spPr/>
    </dgm:pt>
    <dgm:pt modelId="{6D7A5338-57A6-43FA-9FA3-A98A1C460673}" type="pres">
      <dgm:prSet presAssocID="{FA573163-E528-4699-A79D-5E1FBEFB6425}" presName="srcNode" presStyleLbl="node1" presStyleIdx="0" presStyleCnt="3"/>
      <dgm:spPr/>
    </dgm:pt>
    <dgm:pt modelId="{2FA33648-4022-49D8-A03F-2D9EC7A57AA6}" type="pres">
      <dgm:prSet presAssocID="{FA573163-E528-4699-A79D-5E1FBEFB6425}" presName="conn" presStyleLbl="parChTrans1D2" presStyleIdx="0" presStyleCnt="1"/>
      <dgm:spPr/>
    </dgm:pt>
    <dgm:pt modelId="{F882D0A4-3E45-4B92-B560-5BF4273FFEE7}" type="pres">
      <dgm:prSet presAssocID="{FA573163-E528-4699-A79D-5E1FBEFB6425}" presName="extraNode" presStyleLbl="node1" presStyleIdx="0" presStyleCnt="3"/>
      <dgm:spPr/>
    </dgm:pt>
    <dgm:pt modelId="{979EF66F-86CB-4EB3-9CC0-08FC899EA87F}" type="pres">
      <dgm:prSet presAssocID="{FA573163-E528-4699-A79D-5E1FBEFB6425}" presName="dstNode" presStyleLbl="node1" presStyleIdx="0" presStyleCnt="3"/>
      <dgm:spPr/>
    </dgm:pt>
    <dgm:pt modelId="{13295AB9-A560-4D16-9AF4-92B24ADAD8A4}" type="pres">
      <dgm:prSet presAssocID="{6D14D834-F916-4759-B3D9-E13142D307A6}" presName="text_1" presStyleLbl="node1" presStyleIdx="0" presStyleCnt="3">
        <dgm:presLayoutVars>
          <dgm:bulletEnabled val="1"/>
        </dgm:presLayoutVars>
      </dgm:prSet>
      <dgm:spPr/>
    </dgm:pt>
    <dgm:pt modelId="{71292504-0B31-44E5-8C20-A1FFA0999CAD}" type="pres">
      <dgm:prSet presAssocID="{6D14D834-F916-4759-B3D9-E13142D307A6}" presName="accent_1" presStyleCnt="0"/>
      <dgm:spPr/>
    </dgm:pt>
    <dgm:pt modelId="{F6E563DD-B72A-462D-A846-4A9D2B43F236}" type="pres">
      <dgm:prSet presAssocID="{6D14D834-F916-4759-B3D9-E13142D307A6}" presName="accentRepeatNode" presStyleLbl="solidFgAcc1" presStyleIdx="0" presStyleCnt="3"/>
      <dgm:spPr/>
    </dgm:pt>
    <dgm:pt modelId="{F74B43D2-2421-4259-8617-958DD15DC924}" type="pres">
      <dgm:prSet presAssocID="{3CB30B3F-431F-4AF9-BF66-2038EFC5C507}" presName="text_2" presStyleLbl="node1" presStyleIdx="1" presStyleCnt="3">
        <dgm:presLayoutVars>
          <dgm:bulletEnabled val="1"/>
        </dgm:presLayoutVars>
      </dgm:prSet>
      <dgm:spPr/>
    </dgm:pt>
    <dgm:pt modelId="{5507C5F6-37EF-4A24-8292-20132C215C6F}" type="pres">
      <dgm:prSet presAssocID="{3CB30B3F-431F-4AF9-BF66-2038EFC5C507}" presName="accent_2" presStyleCnt="0"/>
      <dgm:spPr/>
    </dgm:pt>
    <dgm:pt modelId="{28E24233-3C89-4A64-9FD5-68A269AFD5ED}" type="pres">
      <dgm:prSet presAssocID="{3CB30B3F-431F-4AF9-BF66-2038EFC5C507}" presName="accentRepeatNode" presStyleLbl="solidFgAcc1" presStyleIdx="1" presStyleCnt="3"/>
      <dgm:spPr/>
    </dgm:pt>
    <dgm:pt modelId="{F0A8A919-6352-4269-8A9D-FF7F9842E23A}" type="pres">
      <dgm:prSet presAssocID="{C19CF7E2-871C-44BD-8277-2D5E331A23D4}" presName="text_3" presStyleLbl="node1" presStyleIdx="2" presStyleCnt="3">
        <dgm:presLayoutVars>
          <dgm:bulletEnabled val="1"/>
        </dgm:presLayoutVars>
      </dgm:prSet>
      <dgm:spPr/>
    </dgm:pt>
    <dgm:pt modelId="{8713BE6F-AE7E-48CC-B1B9-2CBAF3C67818}" type="pres">
      <dgm:prSet presAssocID="{C19CF7E2-871C-44BD-8277-2D5E331A23D4}" presName="accent_3" presStyleCnt="0"/>
      <dgm:spPr/>
    </dgm:pt>
    <dgm:pt modelId="{2C6DBC57-4984-4E39-BE6B-F420B57748A1}" type="pres">
      <dgm:prSet presAssocID="{C19CF7E2-871C-44BD-8277-2D5E331A23D4}" presName="accentRepeatNode" presStyleLbl="solidFgAcc1" presStyleIdx="2" presStyleCnt="3"/>
      <dgm:spPr/>
    </dgm:pt>
  </dgm:ptLst>
  <dgm:cxnLst>
    <dgm:cxn modelId="{D26A840F-5B47-4769-802B-D410044396AD}" type="presOf" srcId="{FA573163-E528-4699-A79D-5E1FBEFB6425}" destId="{0E70101E-76A3-4EAC-B9F1-D26EBC309184}" srcOrd="0" destOrd="0" presId="urn:microsoft.com/office/officeart/2008/layout/VerticalCurvedList"/>
    <dgm:cxn modelId="{3773B14E-4FAA-4CF4-8E05-7E298F96E852}" type="presOf" srcId="{3CB30B3F-431F-4AF9-BF66-2038EFC5C507}" destId="{F74B43D2-2421-4259-8617-958DD15DC924}" srcOrd="0" destOrd="0" presId="urn:microsoft.com/office/officeart/2008/layout/VerticalCurvedList"/>
    <dgm:cxn modelId="{EDD90D5E-488D-46DB-8788-FA7B32C5CA31}" srcId="{FA573163-E528-4699-A79D-5E1FBEFB6425}" destId="{3CB30B3F-431F-4AF9-BF66-2038EFC5C507}" srcOrd="1" destOrd="0" parTransId="{376BE4D9-0E47-4CDD-ADA9-131CBDF69E93}" sibTransId="{E1BE1D19-900E-4C3E-8A52-7F402DC4AD35}"/>
    <dgm:cxn modelId="{8AB4395E-694C-4271-BD72-1865337B0042}" type="presOf" srcId="{C19CF7E2-871C-44BD-8277-2D5E331A23D4}" destId="{F0A8A919-6352-4269-8A9D-FF7F9842E23A}" srcOrd="0" destOrd="0" presId="urn:microsoft.com/office/officeart/2008/layout/VerticalCurvedList"/>
    <dgm:cxn modelId="{F810E2A5-4080-43E2-BD04-B13A8D99F5AC}" type="presOf" srcId="{34525D54-42B7-40BB-82A8-9F41D5B49428}" destId="{2FA33648-4022-49D8-A03F-2D9EC7A57AA6}" srcOrd="0" destOrd="0" presId="urn:microsoft.com/office/officeart/2008/layout/VerticalCurvedList"/>
    <dgm:cxn modelId="{02E234C0-BBF2-4D46-93AA-817C3ACEB024}" srcId="{FA573163-E528-4699-A79D-5E1FBEFB6425}" destId="{6D14D834-F916-4759-B3D9-E13142D307A6}" srcOrd="0" destOrd="0" parTransId="{12016D88-F3F6-4AF0-88AB-7D563AAEFB44}" sibTransId="{34525D54-42B7-40BB-82A8-9F41D5B49428}"/>
    <dgm:cxn modelId="{7D7C84CF-2B70-4159-A44B-EAE175CDEC68}" type="presOf" srcId="{6D14D834-F916-4759-B3D9-E13142D307A6}" destId="{13295AB9-A560-4D16-9AF4-92B24ADAD8A4}" srcOrd="0" destOrd="0" presId="urn:microsoft.com/office/officeart/2008/layout/VerticalCurvedList"/>
    <dgm:cxn modelId="{F14C1ED6-9990-43F7-B9D9-73E265D7CD42}" srcId="{FA573163-E528-4699-A79D-5E1FBEFB6425}" destId="{C19CF7E2-871C-44BD-8277-2D5E331A23D4}" srcOrd="2" destOrd="0" parTransId="{385635AA-B26F-4FA5-A79F-AD0C4B23A354}" sibTransId="{6D547C94-20BE-40AB-9443-69F41F70BD12}"/>
    <dgm:cxn modelId="{82145C42-015D-44C8-B05E-170090185454}" type="presParOf" srcId="{0E70101E-76A3-4EAC-B9F1-D26EBC309184}" destId="{DBF40775-CC77-4C26-B57D-7A7D46DB0765}" srcOrd="0" destOrd="0" presId="urn:microsoft.com/office/officeart/2008/layout/VerticalCurvedList"/>
    <dgm:cxn modelId="{6479181C-E351-43FE-9F33-DC4BB5107214}" type="presParOf" srcId="{DBF40775-CC77-4C26-B57D-7A7D46DB0765}" destId="{37E5B734-808B-4283-AD5B-315C1A0B09FC}" srcOrd="0" destOrd="0" presId="urn:microsoft.com/office/officeart/2008/layout/VerticalCurvedList"/>
    <dgm:cxn modelId="{A4A710FE-1856-4D95-A681-084971689012}" type="presParOf" srcId="{37E5B734-808B-4283-AD5B-315C1A0B09FC}" destId="{6D7A5338-57A6-43FA-9FA3-A98A1C460673}" srcOrd="0" destOrd="0" presId="urn:microsoft.com/office/officeart/2008/layout/VerticalCurvedList"/>
    <dgm:cxn modelId="{CB0A9440-AC3D-4510-B88F-ACE0FC67090E}" type="presParOf" srcId="{37E5B734-808B-4283-AD5B-315C1A0B09FC}" destId="{2FA33648-4022-49D8-A03F-2D9EC7A57AA6}" srcOrd="1" destOrd="0" presId="urn:microsoft.com/office/officeart/2008/layout/VerticalCurvedList"/>
    <dgm:cxn modelId="{1B6C07A9-449E-4C51-8122-2052C4E3E5C8}" type="presParOf" srcId="{37E5B734-808B-4283-AD5B-315C1A0B09FC}" destId="{F882D0A4-3E45-4B92-B560-5BF4273FFEE7}" srcOrd="2" destOrd="0" presId="urn:microsoft.com/office/officeart/2008/layout/VerticalCurvedList"/>
    <dgm:cxn modelId="{395B5350-C4E0-4CC0-B0AC-AD1A74B26E1D}" type="presParOf" srcId="{37E5B734-808B-4283-AD5B-315C1A0B09FC}" destId="{979EF66F-86CB-4EB3-9CC0-08FC899EA87F}" srcOrd="3" destOrd="0" presId="urn:microsoft.com/office/officeart/2008/layout/VerticalCurvedList"/>
    <dgm:cxn modelId="{5EAA7BED-EBD1-409E-98FB-C0B7EF39E55A}" type="presParOf" srcId="{DBF40775-CC77-4C26-B57D-7A7D46DB0765}" destId="{13295AB9-A560-4D16-9AF4-92B24ADAD8A4}" srcOrd="1" destOrd="0" presId="urn:microsoft.com/office/officeart/2008/layout/VerticalCurvedList"/>
    <dgm:cxn modelId="{E30C9DC1-54A6-4C24-A1B0-EE1F2340763D}" type="presParOf" srcId="{DBF40775-CC77-4C26-B57D-7A7D46DB0765}" destId="{71292504-0B31-44E5-8C20-A1FFA0999CAD}" srcOrd="2" destOrd="0" presId="urn:microsoft.com/office/officeart/2008/layout/VerticalCurvedList"/>
    <dgm:cxn modelId="{3F21C402-DA8B-4F76-A85F-6159596351FC}" type="presParOf" srcId="{71292504-0B31-44E5-8C20-A1FFA0999CAD}" destId="{F6E563DD-B72A-462D-A846-4A9D2B43F236}" srcOrd="0" destOrd="0" presId="urn:microsoft.com/office/officeart/2008/layout/VerticalCurvedList"/>
    <dgm:cxn modelId="{C7CAFCE6-8A39-4E1B-8B4C-9158A9CCE9FF}" type="presParOf" srcId="{DBF40775-CC77-4C26-B57D-7A7D46DB0765}" destId="{F74B43D2-2421-4259-8617-958DD15DC924}" srcOrd="3" destOrd="0" presId="urn:microsoft.com/office/officeart/2008/layout/VerticalCurvedList"/>
    <dgm:cxn modelId="{B91255E2-7A07-4C22-8354-39B3C07C1596}" type="presParOf" srcId="{DBF40775-CC77-4C26-B57D-7A7D46DB0765}" destId="{5507C5F6-37EF-4A24-8292-20132C215C6F}" srcOrd="4" destOrd="0" presId="urn:microsoft.com/office/officeart/2008/layout/VerticalCurvedList"/>
    <dgm:cxn modelId="{13345712-966B-42F1-9890-67126F7822E5}" type="presParOf" srcId="{5507C5F6-37EF-4A24-8292-20132C215C6F}" destId="{28E24233-3C89-4A64-9FD5-68A269AFD5ED}" srcOrd="0" destOrd="0" presId="urn:microsoft.com/office/officeart/2008/layout/VerticalCurvedList"/>
    <dgm:cxn modelId="{CD013CCC-DC4B-4CD0-ABF2-2A11142FF09C}" type="presParOf" srcId="{DBF40775-CC77-4C26-B57D-7A7D46DB0765}" destId="{F0A8A919-6352-4269-8A9D-FF7F9842E23A}" srcOrd="5" destOrd="0" presId="urn:microsoft.com/office/officeart/2008/layout/VerticalCurvedList"/>
    <dgm:cxn modelId="{5B68ECF4-96F0-48A7-8570-2A3512CFEAC8}" type="presParOf" srcId="{DBF40775-CC77-4C26-B57D-7A7D46DB0765}" destId="{8713BE6F-AE7E-48CC-B1B9-2CBAF3C67818}" srcOrd="6" destOrd="0" presId="urn:microsoft.com/office/officeart/2008/layout/VerticalCurvedList"/>
    <dgm:cxn modelId="{FB5D8BB0-1B15-4C79-95A4-D586E8A628AF}" type="presParOf" srcId="{8713BE6F-AE7E-48CC-B1B9-2CBAF3C67818}" destId="{2C6DBC57-4984-4E39-BE6B-F420B57748A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93FC1-B00C-44AA-BF30-73B5BEC6646B}">
      <dsp:nvSpPr>
        <dsp:cNvPr id="0" name=""/>
        <dsp:cNvSpPr/>
      </dsp:nvSpPr>
      <dsp:spPr>
        <a:xfrm>
          <a:off x="0" y="0"/>
          <a:ext cx="10049040" cy="0"/>
        </a:xfrm>
        <a:prstGeom prst="lin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E3F98-EA25-4CF8-A1AC-3B6381D1E6D1}">
      <dsp:nvSpPr>
        <dsp:cNvPr id="0" name=""/>
        <dsp:cNvSpPr/>
      </dsp:nvSpPr>
      <dsp:spPr>
        <a:xfrm>
          <a:off x="0" y="0"/>
          <a:ext cx="2464402" cy="280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Justificación</a:t>
          </a:r>
          <a:endParaRPr lang="es-ES" sz="1600" b="1" kern="1200" noProof="0" dirty="0"/>
        </a:p>
      </dsp:txBody>
      <dsp:txXfrm>
        <a:off x="0" y="0"/>
        <a:ext cx="2464402" cy="2806559"/>
      </dsp:txXfrm>
    </dsp:sp>
    <dsp:sp modelId="{167D8E10-E87A-4EE5-A6F0-3D34E1E30CF3}">
      <dsp:nvSpPr>
        <dsp:cNvPr id="0" name=""/>
        <dsp:cNvSpPr/>
      </dsp:nvSpPr>
      <dsp:spPr>
        <a:xfrm>
          <a:off x="2606600" y="127446"/>
          <a:ext cx="3011988" cy="254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Superando el Duopolio (WoS/Scopus)</a:t>
          </a:r>
          <a:endParaRPr lang="es-ES" sz="1600" kern="1200" noProof="0" dirty="0"/>
        </a:p>
      </dsp:txBody>
      <dsp:txXfrm>
        <a:off x="2606600" y="127446"/>
        <a:ext cx="3011988" cy="2548926"/>
      </dsp:txXfrm>
    </dsp:sp>
    <dsp:sp modelId="{786B1D08-C128-469B-8C50-B3206B19EE74}">
      <dsp:nvSpPr>
        <dsp:cNvPr id="0" name=""/>
        <dsp:cNvSpPr/>
      </dsp:nvSpPr>
      <dsp:spPr>
        <a:xfrm>
          <a:off x="5760786" y="127446"/>
          <a:ext cx="3649744" cy="63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Google Scholar</a:t>
          </a:r>
        </a:p>
      </dsp:txBody>
      <dsp:txXfrm>
        <a:off x="5760786" y="127446"/>
        <a:ext cx="3649744" cy="637231"/>
      </dsp:txXfrm>
    </dsp:sp>
    <dsp:sp modelId="{6364A265-18A4-48F5-B683-6342520D33BA}">
      <dsp:nvSpPr>
        <dsp:cNvPr id="0" name=""/>
        <dsp:cNvSpPr/>
      </dsp:nvSpPr>
      <dsp:spPr>
        <a:xfrm>
          <a:off x="5618588" y="764677"/>
          <a:ext cx="36497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7AAE3-CC52-40F5-B1E8-F57E9509940B}">
      <dsp:nvSpPr>
        <dsp:cNvPr id="0" name=""/>
        <dsp:cNvSpPr/>
      </dsp:nvSpPr>
      <dsp:spPr>
        <a:xfrm>
          <a:off x="5760786" y="764677"/>
          <a:ext cx="3649744" cy="63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Doble fracaso Microsoft Academic</a:t>
          </a:r>
        </a:p>
      </dsp:txBody>
      <dsp:txXfrm>
        <a:off x="5760786" y="764677"/>
        <a:ext cx="3649744" cy="637231"/>
      </dsp:txXfrm>
    </dsp:sp>
    <dsp:sp modelId="{D5370987-E051-46F9-8110-61DFC328931A}">
      <dsp:nvSpPr>
        <dsp:cNvPr id="0" name=""/>
        <dsp:cNvSpPr/>
      </dsp:nvSpPr>
      <dsp:spPr>
        <a:xfrm>
          <a:off x="5618588" y="1401909"/>
          <a:ext cx="36497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C019B-D6BB-4065-9F21-1D58468762A1}">
      <dsp:nvSpPr>
        <dsp:cNvPr id="0" name=""/>
        <dsp:cNvSpPr/>
      </dsp:nvSpPr>
      <dsp:spPr>
        <a:xfrm>
          <a:off x="5760786" y="1401909"/>
          <a:ext cx="3649744" cy="63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Super-repositorios</a:t>
          </a:r>
        </a:p>
      </dsp:txBody>
      <dsp:txXfrm>
        <a:off x="5760786" y="1401909"/>
        <a:ext cx="3649744" cy="637231"/>
      </dsp:txXfrm>
    </dsp:sp>
    <dsp:sp modelId="{1BBEB39A-EEBC-482D-A72E-869687120FCA}">
      <dsp:nvSpPr>
        <dsp:cNvPr id="0" name=""/>
        <dsp:cNvSpPr/>
      </dsp:nvSpPr>
      <dsp:spPr>
        <a:xfrm>
          <a:off x="5618588" y="2039141"/>
          <a:ext cx="36497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42E14-8C22-4944-9210-E0718D9B16A7}">
      <dsp:nvSpPr>
        <dsp:cNvPr id="0" name=""/>
        <dsp:cNvSpPr/>
      </dsp:nvSpPr>
      <dsp:spPr>
        <a:xfrm>
          <a:off x="5760786" y="2039141"/>
          <a:ext cx="3649744" cy="63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Open sources, APIs, IA</a:t>
          </a:r>
        </a:p>
      </dsp:txBody>
      <dsp:txXfrm>
        <a:off x="5760786" y="2039141"/>
        <a:ext cx="3649744" cy="637231"/>
      </dsp:txXfrm>
    </dsp:sp>
    <dsp:sp modelId="{0DF4CDEA-B410-4951-A3C9-8899F820263B}">
      <dsp:nvSpPr>
        <dsp:cNvPr id="0" name=""/>
        <dsp:cNvSpPr/>
      </dsp:nvSpPr>
      <dsp:spPr>
        <a:xfrm>
          <a:off x="2464402" y="2676372"/>
          <a:ext cx="75838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20BCE-7E84-49EC-AF0B-6115696CFE73}">
      <dsp:nvSpPr>
        <dsp:cNvPr id="0" name=""/>
        <dsp:cNvSpPr/>
      </dsp:nvSpPr>
      <dsp:spPr>
        <a:xfrm>
          <a:off x="0" y="2806559"/>
          <a:ext cx="10049040" cy="0"/>
        </a:xfrm>
        <a:prstGeom prst="lin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B0A1C-8A1E-4014-B84E-E86F31D616D6}">
      <dsp:nvSpPr>
        <dsp:cNvPr id="0" name=""/>
        <dsp:cNvSpPr/>
      </dsp:nvSpPr>
      <dsp:spPr>
        <a:xfrm>
          <a:off x="0" y="2806559"/>
          <a:ext cx="2384268" cy="280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noProof="0" dirty="0"/>
            <a:t>Novísimas bases de datos bibliométricas</a:t>
          </a:r>
        </a:p>
      </dsp:txBody>
      <dsp:txXfrm>
        <a:off x="0" y="2806559"/>
        <a:ext cx="2384268" cy="2806559"/>
      </dsp:txXfrm>
    </dsp:sp>
    <dsp:sp modelId="{CA9C5061-33CD-4C48-AEFB-068FA26C4ADA}">
      <dsp:nvSpPr>
        <dsp:cNvPr id="0" name=""/>
        <dsp:cNvSpPr/>
      </dsp:nvSpPr>
      <dsp:spPr>
        <a:xfrm>
          <a:off x="2527938" y="2825505"/>
          <a:ext cx="3687526" cy="37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Dimensions (Springer)</a:t>
          </a:r>
        </a:p>
      </dsp:txBody>
      <dsp:txXfrm>
        <a:off x="2527938" y="2825505"/>
        <a:ext cx="3687526" cy="378913"/>
      </dsp:txXfrm>
    </dsp:sp>
    <dsp:sp modelId="{5363A6B0-4761-4C04-AB53-0F5114B56BDD}">
      <dsp:nvSpPr>
        <dsp:cNvPr id="0" name=""/>
        <dsp:cNvSpPr/>
      </dsp:nvSpPr>
      <dsp:spPr>
        <a:xfrm>
          <a:off x="2384268" y="3204418"/>
          <a:ext cx="7662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0E039-CE6D-4046-B115-A18459B6BC56}">
      <dsp:nvSpPr>
        <dsp:cNvPr id="0" name=""/>
        <dsp:cNvSpPr/>
      </dsp:nvSpPr>
      <dsp:spPr>
        <a:xfrm>
          <a:off x="2527938" y="3223364"/>
          <a:ext cx="3687526" cy="37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Lens / OpenAlex (MS Academic 3.0?)</a:t>
          </a:r>
        </a:p>
      </dsp:txBody>
      <dsp:txXfrm>
        <a:off x="2527938" y="3223364"/>
        <a:ext cx="3687526" cy="378913"/>
      </dsp:txXfrm>
    </dsp:sp>
    <dsp:sp modelId="{04C1F0D5-97E4-4554-A8B8-14116B79A08E}">
      <dsp:nvSpPr>
        <dsp:cNvPr id="0" name=""/>
        <dsp:cNvSpPr/>
      </dsp:nvSpPr>
      <dsp:spPr>
        <a:xfrm>
          <a:off x="2384268" y="3602277"/>
          <a:ext cx="7662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93358-196C-4281-B0D5-62B8D1904CE1}">
      <dsp:nvSpPr>
        <dsp:cNvPr id="0" name=""/>
        <dsp:cNvSpPr/>
      </dsp:nvSpPr>
      <dsp:spPr>
        <a:xfrm>
          <a:off x="2527938" y="3621222"/>
          <a:ext cx="3687526" cy="37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Semantic Scholar (Paul Allen)</a:t>
          </a:r>
        </a:p>
      </dsp:txBody>
      <dsp:txXfrm>
        <a:off x="2527938" y="3621222"/>
        <a:ext cx="3687526" cy="378913"/>
      </dsp:txXfrm>
    </dsp:sp>
    <dsp:sp modelId="{68EBCBA4-BBEF-4D16-ABAE-4B5A03C89A2E}">
      <dsp:nvSpPr>
        <dsp:cNvPr id="0" name=""/>
        <dsp:cNvSpPr/>
      </dsp:nvSpPr>
      <dsp:spPr>
        <a:xfrm>
          <a:off x="2384268" y="4000135"/>
          <a:ext cx="7662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B8DDE-58A1-4E9A-8482-6FDB5566FABE}">
      <dsp:nvSpPr>
        <dsp:cNvPr id="0" name=""/>
        <dsp:cNvSpPr/>
      </dsp:nvSpPr>
      <dsp:spPr>
        <a:xfrm>
          <a:off x="2527938" y="4019081"/>
          <a:ext cx="3687526" cy="37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Scilit (MDPI)</a:t>
          </a:r>
        </a:p>
      </dsp:txBody>
      <dsp:txXfrm>
        <a:off x="2527938" y="4019081"/>
        <a:ext cx="3687526" cy="378913"/>
      </dsp:txXfrm>
    </dsp:sp>
    <dsp:sp modelId="{B905D685-EB8B-47DB-9993-CDDCD153FB7D}">
      <dsp:nvSpPr>
        <dsp:cNvPr id="0" name=""/>
        <dsp:cNvSpPr/>
      </dsp:nvSpPr>
      <dsp:spPr>
        <a:xfrm>
          <a:off x="2384268" y="4397994"/>
          <a:ext cx="7662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9C22E-7BA3-4593-BE98-C8E4C61E58F0}">
      <dsp:nvSpPr>
        <dsp:cNvPr id="0" name=""/>
        <dsp:cNvSpPr/>
      </dsp:nvSpPr>
      <dsp:spPr>
        <a:xfrm>
          <a:off x="2527938" y="4416940"/>
          <a:ext cx="3687526" cy="37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OpenAire Graph</a:t>
          </a:r>
        </a:p>
      </dsp:txBody>
      <dsp:txXfrm>
        <a:off x="2527938" y="4416940"/>
        <a:ext cx="3687526" cy="378913"/>
      </dsp:txXfrm>
    </dsp:sp>
    <dsp:sp modelId="{6DA1A931-42BC-4578-A822-E7B015CACE2C}">
      <dsp:nvSpPr>
        <dsp:cNvPr id="0" name=""/>
        <dsp:cNvSpPr/>
      </dsp:nvSpPr>
      <dsp:spPr>
        <a:xfrm>
          <a:off x="2384268" y="4795853"/>
          <a:ext cx="7662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57D87-3611-4DD1-B8D9-FB4DB335015E}">
      <dsp:nvSpPr>
        <dsp:cNvPr id="0" name=""/>
        <dsp:cNvSpPr/>
      </dsp:nvSpPr>
      <dsp:spPr>
        <a:xfrm>
          <a:off x="2527938" y="4814798"/>
          <a:ext cx="3687526" cy="37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Dialnet Métricas</a:t>
          </a:r>
        </a:p>
      </dsp:txBody>
      <dsp:txXfrm>
        <a:off x="2527938" y="4814798"/>
        <a:ext cx="3687526" cy="378913"/>
      </dsp:txXfrm>
    </dsp:sp>
    <dsp:sp modelId="{9CA1D484-ECAB-4BB8-99A9-6C74CB835C65}">
      <dsp:nvSpPr>
        <dsp:cNvPr id="0" name=""/>
        <dsp:cNvSpPr/>
      </dsp:nvSpPr>
      <dsp:spPr>
        <a:xfrm>
          <a:off x="2384268" y="5193711"/>
          <a:ext cx="7662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7DD64-E2F5-4CF4-B6E3-85A764B5F955}">
      <dsp:nvSpPr>
        <dsp:cNvPr id="0" name=""/>
        <dsp:cNvSpPr/>
      </dsp:nvSpPr>
      <dsp:spPr>
        <a:xfrm>
          <a:off x="2527938" y="5212657"/>
          <a:ext cx="3687526" cy="37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Otras</a:t>
          </a:r>
        </a:p>
      </dsp:txBody>
      <dsp:txXfrm>
        <a:off x="2527938" y="5212657"/>
        <a:ext cx="3687526" cy="378913"/>
      </dsp:txXfrm>
    </dsp:sp>
    <dsp:sp modelId="{72039AD1-DF21-4F49-80DA-5252675C91A7}">
      <dsp:nvSpPr>
        <dsp:cNvPr id="0" name=""/>
        <dsp:cNvSpPr/>
      </dsp:nvSpPr>
      <dsp:spPr>
        <a:xfrm>
          <a:off x="2384268" y="5591570"/>
          <a:ext cx="7662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88498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311591" y="410499"/>
          <a:ext cx="2758812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45720" rIns="45720" bIns="457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OpenAire Graph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175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311591" y="410499"/>
        <a:ext cx="2758812" cy="579024"/>
      </dsp:txXfrm>
    </dsp:sp>
    <dsp:sp modelId="{F6E563DD-B72A-462D-A846-4A9D2B43F236}">
      <dsp:nvSpPr>
        <dsp:cNvPr id="0" name=""/>
        <dsp:cNvSpPr/>
      </dsp:nvSpPr>
      <dsp:spPr>
        <a:xfrm>
          <a:off x="5404" y="338121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588509" y="1012927"/>
          <a:ext cx="2481889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BIP!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175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88509" y="1012927"/>
        <a:ext cx="2481889" cy="579024"/>
      </dsp:txXfrm>
    </dsp:sp>
    <dsp:sp modelId="{28E24233-3C89-4A64-9FD5-68A269AFD5ED}">
      <dsp:nvSpPr>
        <dsp:cNvPr id="0" name=""/>
        <dsp:cNvSpPr/>
      </dsp:nvSpPr>
      <dsp:spPr>
        <a:xfrm>
          <a:off x="224862" y="940552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E743D-C336-4B83-AC49-C30943FFB7BE}">
      <dsp:nvSpPr>
        <dsp:cNvPr id="0" name=""/>
        <dsp:cNvSpPr/>
      </dsp:nvSpPr>
      <dsp:spPr>
        <a:xfrm>
          <a:off x="388458" y="2026584"/>
          <a:ext cx="2692364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Matilda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106 M</a:t>
          </a:r>
        </a:p>
      </dsp:txBody>
      <dsp:txXfrm>
        <a:off x="388458" y="2026584"/>
        <a:ext cx="2692364" cy="579024"/>
      </dsp:txXfrm>
    </dsp:sp>
    <dsp:sp modelId="{9207A837-9C70-44AE-8D00-0D32C315ECE4}">
      <dsp:nvSpPr>
        <dsp:cNvPr id="0" name=""/>
        <dsp:cNvSpPr/>
      </dsp:nvSpPr>
      <dsp:spPr>
        <a:xfrm>
          <a:off x="26568" y="1954206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50432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532195" y="413596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IArchive Scholar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35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413596"/>
        <a:ext cx="2586692" cy="827077"/>
      </dsp:txXfrm>
    </dsp:sp>
    <dsp:sp modelId="{F6E563DD-B72A-462D-A846-4A9D2B43F236}">
      <dsp:nvSpPr>
        <dsp:cNvPr id="0" name=""/>
        <dsp:cNvSpPr/>
      </dsp:nvSpPr>
      <dsp:spPr>
        <a:xfrm>
          <a:off x="15271" y="310212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532195" y="1654445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FatCat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132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1654445"/>
        <a:ext cx="2586692" cy="827077"/>
      </dsp:txXfrm>
    </dsp:sp>
    <dsp:sp modelId="{28E24233-3C89-4A64-9FD5-68A269AFD5ED}">
      <dsp:nvSpPr>
        <dsp:cNvPr id="0" name=""/>
        <dsp:cNvSpPr/>
      </dsp:nvSpPr>
      <dsp:spPr>
        <a:xfrm>
          <a:off x="15271" y="1551060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71886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405069" y="289512"/>
          <a:ext cx="2692364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latin typeface="Calibri" panose="020F0502020204030204"/>
              <a:ea typeface="DejaVu Sans"/>
              <a:cs typeface="DejaVu Sans"/>
            </a:rPr>
            <a:t>CORE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294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405069" y="289512"/>
        <a:ext cx="2692364" cy="579024"/>
      </dsp:txXfrm>
    </dsp:sp>
    <dsp:sp modelId="{F6E563DD-B72A-462D-A846-4A9D2B43F236}">
      <dsp:nvSpPr>
        <dsp:cNvPr id="0" name=""/>
        <dsp:cNvSpPr/>
      </dsp:nvSpPr>
      <dsp:spPr>
        <a:xfrm>
          <a:off x="43179" y="217134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615545" y="1158048"/>
          <a:ext cx="2481889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BASE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362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15545" y="1158048"/>
        <a:ext cx="2481889" cy="579024"/>
      </dsp:txXfrm>
    </dsp:sp>
    <dsp:sp modelId="{28E24233-3C89-4A64-9FD5-68A269AFD5ED}">
      <dsp:nvSpPr>
        <dsp:cNvPr id="0" name=""/>
        <dsp:cNvSpPr/>
      </dsp:nvSpPr>
      <dsp:spPr>
        <a:xfrm>
          <a:off x="253655" y="1085670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61748-F92A-4EF8-961A-69C546CA1CF4}">
      <dsp:nvSpPr>
        <dsp:cNvPr id="0" name=""/>
        <dsp:cNvSpPr/>
      </dsp:nvSpPr>
      <dsp:spPr>
        <a:xfrm>
          <a:off x="405069" y="2026584"/>
          <a:ext cx="2692364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Unpaywall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50 M</a:t>
          </a:r>
        </a:p>
      </dsp:txBody>
      <dsp:txXfrm>
        <a:off x="405069" y="2026584"/>
        <a:ext cx="2692364" cy="579024"/>
      </dsp:txXfrm>
    </dsp:sp>
    <dsp:sp modelId="{FF915E21-7EDF-4146-AF30-E86F40A36CC7}">
      <dsp:nvSpPr>
        <dsp:cNvPr id="0" name=""/>
        <dsp:cNvSpPr/>
      </dsp:nvSpPr>
      <dsp:spPr>
        <a:xfrm>
          <a:off x="43179" y="1954206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50432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532195" y="413596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45720" rIns="45720" bIns="457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Dialnet Métricas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9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413596"/>
        <a:ext cx="2586692" cy="827077"/>
      </dsp:txXfrm>
    </dsp:sp>
    <dsp:sp modelId="{F6E563DD-B72A-462D-A846-4A9D2B43F236}">
      <dsp:nvSpPr>
        <dsp:cNvPr id="0" name=""/>
        <dsp:cNvSpPr/>
      </dsp:nvSpPr>
      <dsp:spPr>
        <a:xfrm>
          <a:off x="15271" y="310212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532195" y="1654445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DOAJ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prstClr val="white"/>
              </a:solidFill>
              <a:latin typeface="Calibri" panose="020F0502020204030204"/>
              <a:ea typeface="DejaVu Sans"/>
              <a:cs typeface="DejaVu Sans"/>
            </a:rPr>
            <a:t>10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1654445"/>
        <a:ext cx="2586692" cy="827077"/>
      </dsp:txXfrm>
    </dsp:sp>
    <dsp:sp modelId="{28E24233-3C89-4A64-9FD5-68A269AFD5ED}">
      <dsp:nvSpPr>
        <dsp:cNvPr id="0" name=""/>
        <dsp:cNvSpPr/>
      </dsp:nvSpPr>
      <dsp:spPr>
        <a:xfrm>
          <a:off x="15271" y="1551060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71886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405069" y="289512"/>
          <a:ext cx="2692364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Exaly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143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405069" y="289512"/>
        <a:ext cx="2692364" cy="579024"/>
      </dsp:txXfrm>
    </dsp:sp>
    <dsp:sp modelId="{F6E563DD-B72A-462D-A846-4A9D2B43F236}">
      <dsp:nvSpPr>
        <dsp:cNvPr id="0" name=""/>
        <dsp:cNvSpPr/>
      </dsp:nvSpPr>
      <dsp:spPr>
        <a:xfrm>
          <a:off x="43179" y="217134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615545" y="1158048"/>
          <a:ext cx="2481889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Wizdom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135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15545" y="1158048"/>
        <a:ext cx="2481889" cy="579024"/>
      </dsp:txXfrm>
    </dsp:sp>
    <dsp:sp modelId="{28E24233-3C89-4A64-9FD5-68A269AFD5ED}">
      <dsp:nvSpPr>
        <dsp:cNvPr id="0" name=""/>
        <dsp:cNvSpPr/>
      </dsp:nvSpPr>
      <dsp:spPr>
        <a:xfrm>
          <a:off x="253655" y="1085670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C94BC-B377-4DF8-8810-636FC83D8B6F}">
      <dsp:nvSpPr>
        <dsp:cNvPr id="0" name=""/>
        <dsp:cNvSpPr/>
      </dsp:nvSpPr>
      <dsp:spPr>
        <a:xfrm>
          <a:off x="405069" y="2026584"/>
          <a:ext cx="2692364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Naver Academic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339 M</a:t>
          </a:r>
        </a:p>
      </dsp:txBody>
      <dsp:txXfrm>
        <a:off x="405069" y="2026584"/>
        <a:ext cx="2692364" cy="579024"/>
      </dsp:txXfrm>
    </dsp:sp>
    <dsp:sp modelId="{4983D879-B29B-4ADA-BC0E-60070BDB0343}">
      <dsp:nvSpPr>
        <dsp:cNvPr id="0" name=""/>
        <dsp:cNvSpPr/>
      </dsp:nvSpPr>
      <dsp:spPr>
        <a:xfrm>
          <a:off x="43179" y="1954206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E8147-0A7E-4032-BF86-E3FB89B3427C}">
      <dsp:nvSpPr>
        <dsp:cNvPr id="0" name=""/>
        <dsp:cNvSpPr/>
      </dsp:nvSpPr>
      <dsp:spPr>
        <a:xfrm>
          <a:off x="0" y="0"/>
          <a:ext cx="10049040" cy="0"/>
        </a:xfrm>
        <a:prstGeom prst="lin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5EFF3-CB0C-4D4C-AE8A-48C632AC7407}">
      <dsp:nvSpPr>
        <dsp:cNvPr id="0" name=""/>
        <dsp:cNvSpPr/>
      </dsp:nvSpPr>
      <dsp:spPr>
        <a:xfrm>
          <a:off x="0" y="0"/>
          <a:ext cx="2009808" cy="280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noProof="0" dirty="0"/>
            <a:t>Fuentes</a:t>
          </a:r>
        </a:p>
      </dsp:txBody>
      <dsp:txXfrm>
        <a:off x="0" y="0"/>
        <a:ext cx="2009808" cy="2806559"/>
      </dsp:txXfrm>
    </dsp:sp>
    <dsp:sp modelId="{8E7D3500-0D0B-49DE-87E4-E7443D44DBE4}">
      <dsp:nvSpPr>
        <dsp:cNvPr id="0" name=""/>
        <dsp:cNvSpPr/>
      </dsp:nvSpPr>
      <dsp:spPr>
        <a:xfrm>
          <a:off x="2160543" y="43852"/>
          <a:ext cx="7888496" cy="87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CrossRef (DOIs), </a:t>
          </a:r>
          <a:r>
            <a:rPr lang="es-ES" sz="1600" kern="1200" dirty="0">
              <a:solidFill>
                <a:srgbClr val="FF0000"/>
              </a:solidFill>
            </a:rPr>
            <a:t>Microsoft Academic (MS Graph)</a:t>
          </a:r>
          <a:r>
            <a:rPr lang="es-ES" sz="1600" kern="1200" dirty="0"/>
            <a:t>, Medline / PubMed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USPTO, WIPO (Patentscope), EPO (Espacenet), IP Australia </a:t>
          </a:r>
          <a:endParaRPr lang="es-ES" sz="1600" kern="1200" dirty="0"/>
        </a:p>
      </dsp:txBody>
      <dsp:txXfrm>
        <a:off x="2160543" y="43852"/>
        <a:ext cx="7888496" cy="877049"/>
      </dsp:txXfrm>
    </dsp:sp>
    <dsp:sp modelId="{6723DD77-5F36-480A-AF00-4C4E15D07440}">
      <dsp:nvSpPr>
        <dsp:cNvPr id="0" name=""/>
        <dsp:cNvSpPr/>
      </dsp:nvSpPr>
      <dsp:spPr>
        <a:xfrm>
          <a:off x="2009808" y="920902"/>
          <a:ext cx="80392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E0F00-0CA0-4BF2-BEEF-2237E072B099}">
      <dsp:nvSpPr>
        <dsp:cNvPr id="0" name=""/>
        <dsp:cNvSpPr/>
      </dsp:nvSpPr>
      <dsp:spPr>
        <a:xfrm>
          <a:off x="2160543" y="964754"/>
          <a:ext cx="7888496" cy="87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ORCID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>
              <a:solidFill>
                <a:schemeClr val="tx1"/>
              </a:solidFill>
            </a:rPr>
            <a:t>RoR</a:t>
          </a:r>
        </a:p>
      </dsp:txBody>
      <dsp:txXfrm>
        <a:off x="2160543" y="964754"/>
        <a:ext cx="7888496" cy="877049"/>
      </dsp:txXfrm>
    </dsp:sp>
    <dsp:sp modelId="{B92036A3-9D2C-4D91-947E-08435E6F4C29}">
      <dsp:nvSpPr>
        <dsp:cNvPr id="0" name=""/>
        <dsp:cNvSpPr/>
      </dsp:nvSpPr>
      <dsp:spPr>
        <a:xfrm>
          <a:off x="2009808" y="1841804"/>
          <a:ext cx="80392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3A7E8-10D8-4828-928C-4A0307A8B40E}">
      <dsp:nvSpPr>
        <dsp:cNvPr id="0" name=""/>
        <dsp:cNvSpPr/>
      </dsp:nvSpPr>
      <dsp:spPr>
        <a:xfrm>
          <a:off x="2160543" y="1885657"/>
          <a:ext cx="7888496" cy="87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CORE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PubMed Central</a:t>
          </a:r>
        </a:p>
      </dsp:txBody>
      <dsp:txXfrm>
        <a:off x="2160543" y="1885657"/>
        <a:ext cx="7888496" cy="877049"/>
      </dsp:txXfrm>
    </dsp:sp>
    <dsp:sp modelId="{ECA3D63E-91C1-487C-BA90-CE83617836BE}">
      <dsp:nvSpPr>
        <dsp:cNvPr id="0" name=""/>
        <dsp:cNvSpPr/>
      </dsp:nvSpPr>
      <dsp:spPr>
        <a:xfrm>
          <a:off x="2009808" y="2762707"/>
          <a:ext cx="80392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41526-9935-41EF-BE2C-BDF853C995EB}">
      <dsp:nvSpPr>
        <dsp:cNvPr id="0" name=""/>
        <dsp:cNvSpPr/>
      </dsp:nvSpPr>
      <dsp:spPr>
        <a:xfrm>
          <a:off x="0" y="2806559"/>
          <a:ext cx="10049040" cy="0"/>
        </a:xfrm>
        <a:prstGeom prst="lin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B75E3-1A3A-41D7-81C3-617258790E37}">
      <dsp:nvSpPr>
        <dsp:cNvPr id="0" name=""/>
        <dsp:cNvSpPr/>
      </dsp:nvSpPr>
      <dsp:spPr>
        <a:xfrm>
          <a:off x="0" y="2806559"/>
          <a:ext cx="2009808" cy="280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noProof="0" dirty="0"/>
            <a:t>Búsqueda y recuperación</a:t>
          </a:r>
        </a:p>
      </dsp:txBody>
      <dsp:txXfrm>
        <a:off x="0" y="2806559"/>
        <a:ext cx="2009808" cy="2806559"/>
      </dsp:txXfrm>
    </dsp:sp>
    <dsp:sp modelId="{78E35D50-8E76-4DB1-BE54-EF0B36833A46}">
      <dsp:nvSpPr>
        <dsp:cNvPr id="0" name=""/>
        <dsp:cNvSpPr/>
      </dsp:nvSpPr>
      <dsp:spPr>
        <a:xfrm>
          <a:off x="2160543" y="2850412"/>
          <a:ext cx="7888496" cy="87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Búsqueda estructurada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Filtros</a:t>
          </a:r>
        </a:p>
      </dsp:txBody>
      <dsp:txXfrm>
        <a:off x="2160543" y="2850412"/>
        <a:ext cx="7888496" cy="877049"/>
      </dsp:txXfrm>
    </dsp:sp>
    <dsp:sp modelId="{CBA98104-5DDC-4F1D-8E67-7B552E1596C7}">
      <dsp:nvSpPr>
        <dsp:cNvPr id="0" name=""/>
        <dsp:cNvSpPr/>
      </dsp:nvSpPr>
      <dsp:spPr>
        <a:xfrm>
          <a:off x="2009808" y="3727462"/>
          <a:ext cx="80392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ED29E-3E32-4FCE-870B-28E905CB0A48}">
      <dsp:nvSpPr>
        <dsp:cNvPr id="0" name=""/>
        <dsp:cNvSpPr/>
      </dsp:nvSpPr>
      <dsp:spPr>
        <a:xfrm>
          <a:off x="2160543" y="3771314"/>
          <a:ext cx="7888496" cy="87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Búsqueda con editor QTE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Expresiones regulares</a:t>
          </a:r>
        </a:p>
      </dsp:txBody>
      <dsp:txXfrm>
        <a:off x="2160543" y="3771314"/>
        <a:ext cx="7888496" cy="877049"/>
      </dsp:txXfrm>
    </dsp:sp>
    <dsp:sp modelId="{530FCC41-A85D-4019-B222-9845B8552323}">
      <dsp:nvSpPr>
        <dsp:cNvPr id="0" name=""/>
        <dsp:cNvSpPr/>
      </dsp:nvSpPr>
      <dsp:spPr>
        <a:xfrm>
          <a:off x="2009808" y="4648364"/>
          <a:ext cx="80392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71BB7-768B-4C40-9982-8B9F34710FAD}">
      <dsp:nvSpPr>
        <dsp:cNvPr id="0" name=""/>
        <dsp:cNvSpPr/>
      </dsp:nvSpPr>
      <dsp:spPr>
        <a:xfrm>
          <a:off x="2160543" y="4692217"/>
          <a:ext cx="7888496" cy="87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Análisis y visualización</a:t>
          </a:r>
        </a:p>
      </dsp:txBody>
      <dsp:txXfrm>
        <a:off x="2160543" y="4692217"/>
        <a:ext cx="7888496" cy="877049"/>
      </dsp:txXfrm>
    </dsp:sp>
    <dsp:sp modelId="{DF00A4E6-9DCF-4F45-890D-4687B547E09B}">
      <dsp:nvSpPr>
        <dsp:cNvPr id="0" name=""/>
        <dsp:cNvSpPr/>
      </dsp:nvSpPr>
      <dsp:spPr>
        <a:xfrm>
          <a:off x="2009808" y="5569267"/>
          <a:ext cx="80392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DFFF6-26B8-4715-B1DB-8D2F921EB923}">
      <dsp:nvSpPr>
        <dsp:cNvPr id="0" name=""/>
        <dsp:cNvSpPr/>
      </dsp:nvSpPr>
      <dsp:spPr>
        <a:xfrm>
          <a:off x="0" y="5084632"/>
          <a:ext cx="10058040" cy="8341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INNOVADORAS</a:t>
          </a:r>
        </a:p>
      </dsp:txBody>
      <dsp:txXfrm>
        <a:off x="0" y="5084632"/>
        <a:ext cx="10058040" cy="450455"/>
      </dsp:txXfrm>
    </dsp:sp>
    <dsp:sp modelId="{EF780BD2-F918-4926-90A1-E8EF97A2A9CB}">
      <dsp:nvSpPr>
        <dsp:cNvPr id="0" name=""/>
        <dsp:cNvSpPr/>
      </dsp:nvSpPr>
      <dsp:spPr>
        <a:xfrm>
          <a:off x="4911" y="5518404"/>
          <a:ext cx="3349405" cy="3837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Nuevos indicadores</a:t>
          </a:r>
        </a:p>
      </dsp:txBody>
      <dsp:txXfrm>
        <a:off x="4911" y="5518404"/>
        <a:ext cx="3349405" cy="383721"/>
      </dsp:txXfrm>
    </dsp:sp>
    <dsp:sp modelId="{63910777-7DF7-4AE7-8998-6F90587ACD25}">
      <dsp:nvSpPr>
        <dsp:cNvPr id="0" name=""/>
        <dsp:cNvSpPr/>
      </dsp:nvSpPr>
      <dsp:spPr>
        <a:xfrm>
          <a:off x="3354317" y="5518404"/>
          <a:ext cx="3349405" cy="3837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Inteligencia artificial</a:t>
          </a:r>
        </a:p>
      </dsp:txBody>
      <dsp:txXfrm>
        <a:off x="3354317" y="5518404"/>
        <a:ext cx="3349405" cy="383721"/>
      </dsp:txXfrm>
    </dsp:sp>
    <dsp:sp modelId="{99F117C1-1974-4216-88EB-9140CF596A97}">
      <dsp:nvSpPr>
        <dsp:cNvPr id="0" name=""/>
        <dsp:cNvSpPr/>
      </dsp:nvSpPr>
      <dsp:spPr>
        <a:xfrm>
          <a:off x="6703722" y="5518404"/>
          <a:ext cx="3349405" cy="3837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Visualización</a:t>
          </a:r>
        </a:p>
      </dsp:txBody>
      <dsp:txXfrm>
        <a:off x="6703722" y="5518404"/>
        <a:ext cx="3349405" cy="383721"/>
      </dsp:txXfrm>
    </dsp:sp>
    <dsp:sp modelId="{9F452969-6379-42F8-AFBC-6168447CA79B}">
      <dsp:nvSpPr>
        <dsp:cNvPr id="0" name=""/>
        <dsp:cNvSpPr/>
      </dsp:nvSpPr>
      <dsp:spPr>
        <a:xfrm rot="10800000">
          <a:off x="0" y="3814182"/>
          <a:ext cx="10058040" cy="128296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ABIERTAS</a:t>
          </a:r>
        </a:p>
      </dsp:txBody>
      <dsp:txXfrm rot="-10800000">
        <a:off x="0" y="3814182"/>
        <a:ext cx="10058040" cy="450320"/>
      </dsp:txXfrm>
    </dsp:sp>
    <dsp:sp modelId="{C8B695B8-44B5-4FBB-9C3C-15E78BC6E9A9}">
      <dsp:nvSpPr>
        <dsp:cNvPr id="0" name=""/>
        <dsp:cNvSpPr/>
      </dsp:nvSpPr>
      <dsp:spPr>
        <a:xfrm>
          <a:off x="0" y="4264502"/>
          <a:ext cx="5029020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APIs</a:t>
          </a:r>
        </a:p>
      </dsp:txBody>
      <dsp:txXfrm>
        <a:off x="0" y="4264502"/>
        <a:ext cx="5029020" cy="383605"/>
      </dsp:txXfrm>
    </dsp:sp>
    <dsp:sp modelId="{D5850BDF-22C0-4537-89B7-BB566AD7ECBD}">
      <dsp:nvSpPr>
        <dsp:cNvPr id="0" name=""/>
        <dsp:cNvSpPr/>
      </dsp:nvSpPr>
      <dsp:spPr>
        <a:xfrm>
          <a:off x="5029020" y="4264502"/>
          <a:ext cx="5029020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CC0 (OpenA)</a:t>
          </a:r>
        </a:p>
      </dsp:txBody>
      <dsp:txXfrm>
        <a:off x="5029020" y="4264502"/>
        <a:ext cx="5029020" cy="383605"/>
      </dsp:txXfrm>
    </dsp:sp>
    <dsp:sp modelId="{7E3D9714-7837-46C2-9CCB-4853CA9663F3}">
      <dsp:nvSpPr>
        <dsp:cNvPr id="0" name=""/>
        <dsp:cNvSpPr/>
      </dsp:nvSpPr>
      <dsp:spPr>
        <a:xfrm rot="10800000">
          <a:off x="0" y="2543731"/>
          <a:ext cx="10058040" cy="128296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GRATUITAS</a:t>
          </a:r>
        </a:p>
      </dsp:txBody>
      <dsp:txXfrm rot="-10800000">
        <a:off x="0" y="2543731"/>
        <a:ext cx="10058040" cy="450320"/>
      </dsp:txXfrm>
    </dsp:sp>
    <dsp:sp modelId="{A295C5D9-F104-410F-8E35-75A127755CE2}">
      <dsp:nvSpPr>
        <dsp:cNvPr id="0" name=""/>
        <dsp:cNvSpPr/>
      </dsp:nvSpPr>
      <dsp:spPr>
        <a:xfrm>
          <a:off x="0" y="2994051"/>
          <a:ext cx="5029020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Toda la base</a:t>
          </a:r>
        </a:p>
      </dsp:txBody>
      <dsp:txXfrm>
        <a:off x="0" y="2994051"/>
        <a:ext cx="5029020" cy="383605"/>
      </dsp:txXfrm>
    </dsp:sp>
    <dsp:sp modelId="{48AEA89F-6AA6-47A6-BB94-B24F13C4D7C9}">
      <dsp:nvSpPr>
        <dsp:cNvPr id="0" name=""/>
        <dsp:cNvSpPr/>
      </dsp:nvSpPr>
      <dsp:spPr>
        <a:xfrm>
          <a:off x="5029020" y="2994051"/>
          <a:ext cx="5029020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Parte importante (DIM)</a:t>
          </a:r>
        </a:p>
      </dsp:txBody>
      <dsp:txXfrm>
        <a:off x="5029020" y="2994051"/>
        <a:ext cx="5029020" cy="383605"/>
      </dsp:txXfrm>
    </dsp:sp>
    <dsp:sp modelId="{D68788AF-61F3-429D-A97E-521F15AF927C}">
      <dsp:nvSpPr>
        <dsp:cNvPr id="0" name=""/>
        <dsp:cNvSpPr/>
      </dsp:nvSpPr>
      <dsp:spPr>
        <a:xfrm rot="10800000">
          <a:off x="0" y="1273281"/>
          <a:ext cx="10058040" cy="128296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GIGANTES</a:t>
          </a:r>
        </a:p>
      </dsp:txBody>
      <dsp:txXfrm rot="-10800000">
        <a:off x="0" y="1273281"/>
        <a:ext cx="10058040" cy="450320"/>
      </dsp:txXfrm>
    </dsp:sp>
    <dsp:sp modelId="{126C7CF4-C3C1-4464-B207-E70080D0B5E9}">
      <dsp:nvSpPr>
        <dsp:cNvPr id="0" name=""/>
        <dsp:cNvSpPr/>
      </dsp:nvSpPr>
      <dsp:spPr>
        <a:xfrm>
          <a:off x="0" y="1723601"/>
          <a:ext cx="5029020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Cientos de millones de items</a:t>
          </a:r>
        </a:p>
      </dsp:txBody>
      <dsp:txXfrm>
        <a:off x="0" y="1723601"/>
        <a:ext cx="5029020" cy="383605"/>
      </dsp:txXfrm>
    </dsp:sp>
    <dsp:sp modelId="{4A6677C7-8940-4361-8120-CA5838FE40DD}">
      <dsp:nvSpPr>
        <dsp:cNvPr id="0" name=""/>
        <dsp:cNvSpPr/>
      </dsp:nvSpPr>
      <dsp:spPr>
        <a:xfrm>
          <a:off x="5029020" y="1723601"/>
          <a:ext cx="5029020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No solo artículos</a:t>
          </a:r>
        </a:p>
      </dsp:txBody>
      <dsp:txXfrm>
        <a:off x="5029020" y="1723601"/>
        <a:ext cx="5029020" cy="383605"/>
      </dsp:txXfrm>
    </dsp:sp>
    <dsp:sp modelId="{96A45EBD-EF5F-45C0-884F-DFFDE2858D4A}">
      <dsp:nvSpPr>
        <dsp:cNvPr id="0" name=""/>
        <dsp:cNvSpPr/>
      </dsp:nvSpPr>
      <dsp:spPr>
        <a:xfrm rot="10800000">
          <a:off x="0" y="2830"/>
          <a:ext cx="10058040" cy="128296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BASES DE DATOS CON MÉTRICAS</a:t>
          </a:r>
        </a:p>
      </dsp:txBody>
      <dsp:txXfrm rot="-10800000">
        <a:off x="0" y="2830"/>
        <a:ext cx="10058040" cy="450320"/>
      </dsp:txXfrm>
    </dsp:sp>
    <dsp:sp modelId="{CC3DB3FB-1819-423C-A926-CB775D73CD92}">
      <dsp:nvSpPr>
        <dsp:cNvPr id="0" name=""/>
        <dsp:cNvSpPr/>
      </dsp:nvSpPr>
      <dsp:spPr>
        <a:xfrm>
          <a:off x="4911" y="453150"/>
          <a:ext cx="3349405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Citas a nivel de artículo</a:t>
          </a:r>
        </a:p>
      </dsp:txBody>
      <dsp:txXfrm>
        <a:off x="4911" y="453150"/>
        <a:ext cx="3349405" cy="383605"/>
      </dsp:txXfrm>
    </dsp:sp>
    <dsp:sp modelId="{E9135BAB-0B5C-4E70-A4BB-DCC1894D50BA}">
      <dsp:nvSpPr>
        <dsp:cNvPr id="0" name=""/>
        <dsp:cNvSpPr/>
      </dsp:nvSpPr>
      <dsp:spPr>
        <a:xfrm>
          <a:off x="3354317" y="453150"/>
          <a:ext cx="3349405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Altmétricas</a:t>
          </a:r>
        </a:p>
      </dsp:txBody>
      <dsp:txXfrm>
        <a:off x="3354317" y="453150"/>
        <a:ext cx="3349405" cy="383605"/>
      </dsp:txXfrm>
    </dsp:sp>
    <dsp:sp modelId="{B1527C2D-8B8C-45CA-9364-21084CDBCAB9}">
      <dsp:nvSpPr>
        <dsp:cNvPr id="0" name=""/>
        <dsp:cNvSpPr/>
      </dsp:nvSpPr>
      <dsp:spPr>
        <a:xfrm>
          <a:off x="6703722" y="453150"/>
          <a:ext cx="3349405" cy="383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Patentes/Datos/Políticas</a:t>
          </a:r>
        </a:p>
      </dsp:txBody>
      <dsp:txXfrm>
        <a:off x="6703722" y="453150"/>
        <a:ext cx="3349405" cy="383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50432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532195" y="413596"/>
          <a:ext cx="2589932" cy="82707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WoS (all)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105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SCIELO CITATION INDEX</a:t>
          </a:r>
          <a:br>
            <a:rPr lang="es-ES" sz="105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89 M (126 M)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413596"/>
        <a:ext cx="2589932" cy="827077"/>
      </dsp:txXfrm>
    </dsp:sp>
    <dsp:sp modelId="{F6E563DD-B72A-462D-A846-4A9D2B43F236}">
      <dsp:nvSpPr>
        <dsp:cNvPr id="0" name=""/>
        <dsp:cNvSpPr/>
      </dsp:nvSpPr>
      <dsp:spPr>
        <a:xfrm>
          <a:off x="15271" y="310212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532195" y="1654445"/>
          <a:ext cx="2589932" cy="82707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Scopus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94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1654445"/>
        <a:ext cx="2589932" cy="827077"/>
      </dsp:txXfrm>
    </dsp:sp>
    <dsp:sp modelId="{28E24233-3C89-4A64-9FD5-68A269AFD5ED}">
      <dsp:nvSpPr>
        <dsp:cNvPr id="0" name=""/>
        <dsp:cNvSpPr/>
      </dsp:nvSpPr>
      <dsp:spPr>
        <a:xfrm>
          <a:off x="15271" y="1551060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50432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532195" y="413596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OpenAlex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250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413596"/>
        <a:ext cx="2586692" cy="827077"/>
      </dsp:txXfrm>
    </dsp:sp>
    <dsp:sp modelId="{F6E563DD-B72A-462D-A846-4A9D2B43F236}">
      <dsp:nvSpPr>
        <dsp:cNvPr id="0" name=""/>
        <dsp:cNvSpPr/>
      </dsp:nvSpPr>
      <dsp:spPr>
        <a:xfrm>
          <a:off x="15271" y="310212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532195" y="1654445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Lens 9.1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271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1654445"/>
        <a:ext cx="2586692" cy="827077"/>
      </dsp:txXfrm>
    </dsp:sp>
    <dsp:sp modelId="{28E24233-3C89-4A64-9FD5-68A269AFD5ED}">
      <dsp:nvSpPr>
        <dsp:cNvPr id="0" name=""/>
        <dsp:cNvSpPr/>
      </dsp:nvSpPr>
      <dsp:spPr>
        <a:xfrm>
          <a:off x="15271" y="1551060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50432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532195" y="413596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45720" rIns="45720" bIns="457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Google Scholar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376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413596"/>
        <a:ext cx="2586692" cy="827077"/>
      </dsp:txXfrm>
    </dsp:sp>
    <dsp:sp modelId="{F6E563DD-B72A-462D-A846-4A9D2B43F236}">
      <dsp:nvSpPr>
        <dsp:cNvPr id="0" name=""/>
        <dsp:cNvSpPr/>
      </dsp:nvSpPr>
      <dsp:spPr>
        <a:xfrm>
          <a:off x="15271" y="310212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532195" y="1654445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Baidu Xueshu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200+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1654445"/>
        <a:ext cx="2586692" cy="827077"/>
      </dsp:txXfrm>
    </dsp:sp>
    <dsp:sp modelId="{28E24233-3C89-4A64-9FD5-68A269AFD5ED}">
      <dsp:nvSpPr>
        <dsp:cNvPr id="0" name=""/>
        <dsp:cNvSpPr/>
      </dsp:nvSpPr>
      <dsp:spPr>
        <a:xfrm>
          <a:off x="15271" y="1551060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71886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405069" y="289512"/>
          <a:ext cx="2692364" cy="5790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Crossref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150+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405069" y="289512"/>
        <a:ext cx="2692364" cy="579024"/>
      </dsp:txXfrm>
    </dsp:sp>
    <dsp:sp modelId="{F6E563DD-B72A-462D-A846-4A9D2B43F236}">
      <dsp:nvSpPr>
        <dsp:cNvPr id="0" name=""/>
        <dsp:cNvSpPr/>
      </dsp:nvSpPr>
      <dsp:spPr>
        <a:xfrm>
          <a:off x="43179" y="217134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615545" y="1158048"/>
          <a:ext cx="2481889" cy="5790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OpenCitations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105+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15545" y="1158048"/>
        <a:ext cx="2481889" cy="579024"/>
      </dsp:txXfrm>
    </dsp:sp>
    <dsp:sp modelId="{28E24233-3C89-4A64-9FD5-68A269AFD5ED}">
      <dsp:nvSpPr>
        <dsp:cNvPr id="0" name=""/>
        <dsp:cNvSpPr/>
      </dsp:nvSpPr>
      <dsp:spPr>
        <a:xfrm>
          <a:off x="253655" y="1085670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3E85A-ECDD-48C2-B77E-EF4DDE659845}">
      <dsp:nvSpPr>
        <dsp:cNvPr id="0" name=""/>
        <dsp:cNvSpPr/>
      </dsp:nvSpPr>
      <dsp:spPr>
        <a:xfrm>
          <a:off x="405069" y="2026584"/>
          <a:ext cx="2692364" cy="5790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Scite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187 M</a:t>
          </a:r>
        </a:p>
      </dsp:txBody>
      <dsp:txXfrm>
        <a:off x="405069" y="2026584"/>
        <a:ext cx="2692364" cy="579024"/>
      </dsp:txXfrm>
    </dsp:sp>
    <dsp:sp modelId="{45DB0130-85F3-44D9-905B-625AE4BBFCE5}">
      <dsp:nvSpPr>
        <dsp:cNvPr id="0" name=""/>
        <dsp:cNvSpPr/>
      </dsp:nvSpPr>
      <dsp:spPr>
        <a:xfrm>
          <a:off x="43179" y="1954206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50432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532195" y="413596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Dimensions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144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413596"/>
        <a:ext cx="2586692" cy="827077"/>
      </dsp:txXfrm>
    </dsp:sp>
    <dsp:sp modelId="{F6E563DD-B72A-462D-A846-4A9D2B43F236}">
      <dsp:nvSpPr>
        <dsp:cNvPr id="0" name=""/>
        <dsp:cNvSpPr/>
      </dsp:nvSpPr>
      <dsp:spPr>
        <a:xfrm>
          <a:off x="15271" y="310212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532195" y="1654445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Scilit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163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1654445"/>
        <a:ext cx="2586692" cy="827077"/>
      </dsp:txXfrm>
    </dsp:sp>
    <dsp:sp modelId="{28E24233-3C89-4A64-9FD5-68A269AFD5ED}">
      <dsp:nvSpPr>
        <dsp:cNvPr id="0" name=""/>
        <dsp:cNvSpPr/>
      </dsp:nvSpPr>
      <dsp:spPr>
        <a:xfrm>
          <a:off x="15271" y="1551060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50432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532195" y="413596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Semantic Scholar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218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413596"/>
        <a:ext cx="2586692" cy="827077"/>
      </dsp:txXfrm>
    </dsp:sp>
    <dsp:sp modelId="{F6E563DD-B72A-462D-A846-4A9D2B43F236}">
      <dsp:nvSpPr>
        <dsp:cNvPr id="0" name=""/>
        <dsp:cNvSpPr/>
      </dsp:nvSpPr>
      <dsp:spPr>
        <a:xfrm>
          <a:off x="15271" y="310212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532195" y="1654445"/>
          <a:ext cx="2586692" cy="82707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ScienceOpen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93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32195" y="1654445"/>
        <a:ext cx="2586692" cy="827077"/>
      </dsp:txXfrm>
    </dsp:sp>
    <dsp:sp modelId="{28E24233-3C89-4A64-9FD5-68A269AFD5ED}">
      <dsp:nvSpPr>
        <dsp:cNvPr id="0" name=""/>
        <dsp:cNvSpPr/>
      </dsp:nvSpPr>
      <dsp:spPr>
        <a:xfrm>
          <a:off x="15271" y="1551060"/>
          <a:ext cx="1033847" cy="1033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3648-4022-49D8-A03F-2D9EC7A57AA6}">
      <dsp:nvSpPr>
        <dsp:cNvPr id="0" name=""/>
        <dsp:cNvSpPr/>
      </dsp:nvSpPr>
      <dsp:spPr>
        <a:xfrm>
          <a:off x="-3271886" y="-503360"/>
          <a:ext cx="3901841" cy="390184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95AB9-A560-4D16-9AF4-92B24ADAD8A4}">
      <dsp:nvSpPr>
        <dsp:cNvPr id="0" name=""/>
        <dsp:cNvSpPr/>
      </dsp:nvSpPr>
      <dsp:spPr>
        <a:xfrm>
          <a:off x="405069" y="289512"/>
          <a:ext cx="2692364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OA.mg</a:t>
          </a:r>
          <a:b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250 M</a:t>
          </a:r>
          <a:endParaRPr lang="es-ES" sz="20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405069" y="289512"/>
        <a:ext cx="2692364" cy="579024"/>
      </dsp:txXfrm>
    </dsp:sp>
    <dsp:sp modelId="{F6E563DD-B72A-462D-A846-4A9D2B43F236}">
      <dsp:nvSpPr>
        <dsp:cNvPr id="0" name=""/>
        <dsp:cNvSpPr/>
      </dsp:nvSpPr>
      <dsp:spPr>
        <a:xfrm>
          <a:off x="43179" y="217134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3D2-2421-4259-8617-958DD15DC924}">
      <dsp:nvSpPr>
        <dsp:cNvPr id="0" name=""/>
        <dsp:cNvSpPr/>
      </dsp:nvSpPr>
      <dsp:spPr>
        <a:xfrm>
          <a:off x="615545" y="1158048"/>
          <a:ext cx="2481889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Dissemin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120 M</a:t>
          </a:r>
          <a:endParaRPr lang="es-ES" sz="2000" b="1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15545" y="1158048"/>
        <a:ext cx="2481889" cy="579024"/>
      </dsp:txXfrm>
    </dsp:sp>
    <dsp:sp modelId="{28E24233-3C89-4A64-9FD5-68A269AFD5ED}">
      <dsp:nvSpPr>
        <dsp:cNvPr id="0" name=""/>
        <dsp:cNvSpPr/>
      </dsp:nvSpPr>
      <dsp:spPr>
        <a:xfrm>
          <a:off x="253655" y="1085670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8A919-6352-4269-8A9D-FF7F9842E23A}">
      <dsp:nvSpPr>
        <dsp:cNvPr id="0" name=""/>
        <dsp:cNvSpPr/>
      </dsp:nvSpPr>
      <dsp:spPr>
        <a:xfrm>
          <a:off x="405069" y="2026584"/>
          <a:ext cx="2692364" cy="57902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6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Scinapse</a:t>
          </a:r>
          <a:b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</a:br>
          <a:r>
            <a:rPr lang="es-ES" sz="2000" b="1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  </a:t>
          </a:r>
          <a:r>
            <a:rPr lang="es-ES" sz="1600" b="1" kern="1200" dirty="0">
              <a:solidFill>
                <a:srgbClr val="FFFFFF"/>
              </a:solidFill>
              <a:latin typeface="Calibri" panose="020F0502020204030204"/>
              <a:ea typeface="DejaVu Sans"/>
              <a:cs typeface="DejaVu Sans"/>
            </a:rPr>
            <a:t>100? M</a:t>
          </a:r>
        </a:p>
      </dsp:txBody>
      <dsp:txXfrm>
        <a:off x="405069" y="2026584"/>
        <a:ext cx="2692364" cy="579024"/>
      </dsp:txXfrm>
    </dsp:sp>
    <dsp:sp modelId="{2C6DBC57-4984-4E39-BE6B-F420B57748A1}">
      <dsp:nvSpPr>
        <dsp:cNvPr id="0" name=""/>
        <dsp:cNvSpPr/>
      </dsp:nvSpPr>
      <dsp:spPr>
        <a:xfrm>
          <a:off x="43179" y="1954206"/>
          <a:ext cx="723780" cy="723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 dirty="0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15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ES" sz="1400" b="0" strike="noStrike" spc="-1" dirty="0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158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s-E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buNone/>
            </a:pPr>
            <a:r>
              <a:rPr lang="es-ES" sz="1400" b="0" strike="noStrike" spc="-1" dirty="0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159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s-E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s-ES" sz="1400" b="0" strike="noStrike" spc="-1" dirty="0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160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s-E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buNone/>
            </a:pPr>
            <a:fld id="{8C8055F9-2DD4-4054-827F-6CC43339CBC5}" type="slidenum">
              <a:rPr lang="es-ES" sz="14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ln w="0">
            <a:noFill/>
          </a:ln>
        </p:spPr>
      </p:sp>
      <p:sp>
        <p:nvSpPr>
          <p:cNvPr id="806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520"/>
          </a:xfrm>
          <a:prstGeom prst="rect">
            <a:avLst/>
          </a:prstGeom>
          <a:noFill/>
          <a:ln w="0">
            <a:noFill/>
          </a:ln>
        </p:spPr>
        <p:txBody>
          <a:bodyPr lIns="83880" tIns="41760" rIns="83880" bIns="41760" anchor="t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" name="PlaceHolder 3"/>
          <p:cNvSpPr>
            <a:spLocks noGrp="1"/>
          </p:cNvSpPr>
          <p:nvPr>
            <p:ph type="sldNum" idx="5"/>
          </p:nvPr>
        </p:nvSpPr>
        <p:spPr>
          <a:xfrm>
            <a:off x="3849840" y="942840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83880" tIns="41760" rIns="83880" bIns="4176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6EB5A7C-99E9-40D8-AB87-3B1B8AAAF0CC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3</a:t>
            </a:fld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ln w="0">
            <a:noFill/>
          </a:ln>
        </p:spPr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520"/>
          </a:xfrm>
          <a:prstGeom prst="rect">
            <a:avLst/>
          </a:prstGeom>
          <a:noFill/>
          <a:ln w="0">
            <a:noFill/>
          </a:ln>
        </p:spPr>
        <p:txBody>
          <a:bodyPr lIns="83880" tIns="41760" rIns="83880" bIns="41760" anchor="t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 type="sldNum" idx="6"/>
          </p:nvPr>
        </p:nvSpPr>
        <p:spPr>
          <a:xfrm>
            <a:off x="3849840" y="942840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83880" tIns="41760" rIns="83880" bIns="4176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ED82457-B7B3-4483-B68B-5C901CC39DB5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4</a:t>
            </a:fld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ln w="0">
            <a:noFill/>
          </a:ln>
        </p:spPr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520"/>
          </a:xfrm>
          <a:prstGeom prst="rect">
            <a:avLst/>
          </a:prstGeom>
          <a:noFill/>
          <a:ln w="0">
            <a:noFill/>
          </a:ln>
        </p:spPr>
        <p:txBody>
          <a:bodyPr lIns="83880" tIns="41760" rIns="83880" bIns="41760" anchor="t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3" name="PlaceHolder 3"/>
          <p:cNvSpPr>
            <a:spLocks noGrp="1"/>
          </p:cNvSpPr>
          <p:nvPr>
            <p:ph type="sldNum" idx="7"/>
          </p:nvPr>
        </p:nvSpPr>
        <p:spPr>
          <a:xfrm>
            <a:off x="3849840" y="942840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83880" tIns="41760" rIns="83880" bIns="4176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488CCA3-4FEF-469D-A209-46BC5B5DE58F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5</a:t>
            </a:fld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ln w="0">
            <a:noFill/>
          </a:ln>
        </p:spPr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8520" cy="3908520"/>
          </a:xfrm>
          <a:prstGeom prst="rect">
            <a:avLst/>
          </a:prstGeom>
          <a:noFill/>
          <a:ln w="0">
            <a:noFill/>
          </a:ln>
        </p:spPr>
        <p:txBody>
          <a:bodyPr lIns="83880" tIns="41760" rIns="83880" bIns="41760" anchor="t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" name="PlaceHolder 3"/>
          <p:cNvSpPr>
            <a:spLocks noGrp="1"/>
          </p:cNvSpPr>
          <p:nvPr>
            <p:ph type="sldNum" idx="8"/>
          </p:nvPr>
        </p:nvSpPr>
        <p:spPr>
          <a:xfrm>
            <a:off x="3849840" y="942840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83880" tIns="41760" rIns="83880" bIns="4176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38F3B38-3D02-4AEA-B3B7-7A8540D38C40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6</a:t>
            </a:fld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internetlab.cindoc.csic.es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hyperlink" Target="http://internetlab.cindoc.csic.es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hyperlink" Target="http://internetlab.cindoc.csic.es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Cybermetrics Lab Observatory of Science and Technology on the Web">
            <a:hlinkClick r:id="rId14"/>
          </p:cNvPr>
          <p:cNvPicPr/>
          <p:nvPr/>
        </p:nvPicPr>
        <p:blipFill>
          <a:blip r:embed="rId15"/>
          <a:stretch/>
        </p:blipFill>
        <p:spPr>
          <a:xfrm>
            <a:off x="9236160" y="6827760"/>
            <a:ext cx="1198080" cy="7315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1720" cy="126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1" descr="Cybermetrics Lab Observatory of Science and Technology on the Web">
            <a:hlinkClick r:id="rId14"/>
          </p:cNvPr>
          <p:cNvPicPr/>
          <p:nvPr/>
        </p:nvPicPr>
        <p:blipFill>
          <a:blip r:embed="rId15"/>
          <a:stretch/>
        </p:blipFill>
        <p:spPr>
          <a:xfrm>
            <a:off x="9236160" y="6827760"/>
            <a:ext cx="1198080" cy="73152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11" descr="Cybermetrics Lab Observatory of Science and Technology on the Web">
            <a:hlinkClick r:id="rId14"/>
          </p:cNvPr>
          <p:cNvPicPr/>
          <p:nvPr/>
        </p:nvPicPr>
        <p:blipFill>
          <a:blip r:embed="rId15"/>
          <a:stretch/>
        </p:blipFill>
        <p:spPr>
          <a:xfrm>
            <a:off x="9236160" y="6827760"/>
            <a:ext cx="1198080" cy="73152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99960" y="495360"/>
            <a:ext cx="9914760" cy="8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50" b="0" strike="noStrike" spc="-43">
                <a:solidFill>
                  <a:srgbClr val="000000"/>
                </a:solidFill>
                <a:latin typeface="Segoe UI Semibold"/>
                <a:ea typeface="DejaVu Sans"/>
              </a:rPr>
              <a:t>Click to edit Master title style</a:t>
            </a:r>
            <a:endParaRPr lang="es-ES" sz="24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hyperlink" Target="https://bip.imsi.athenarc.gr/site/indicators/#Influence" TargetMode="External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4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1.png"/><Relationship Id="rId7" Type="http://schemas.openxmlformats.org/officeDocument/2006/relationships/image" Target="../media/image281.png"/><Relationship Id="rId12" Type="http://schemas.openxmlformats.org/officeDocument/2006/relationships/image" Target="../media/image286.png"/><Relationship Id="rId2" Type="http://schemas.openxmlformats.org/officeDocument/2006/relationships/hyperlink" Target="http://internetlab.cindoc.csic.es/" TargetMode="Externa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5" Type="http://schemas.openxmlformats.org/officeDocument/2006/relationships/image" Target="../media/image279.png"/><Relationship Id="rId10" Type="http://schemas.openxmlformats.org/officeDocument/2006/relationships/image" Target="../media/image284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protect-au.mimecast.com/s/jl8YCOMxAks1oVBMsEKKYx?domain=ssrn.com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9" Type="http://schemas.openxmlformats.org/officeDocument/2006/relationships/diagramColors" Target="../diagrams/colors8.xml"/><Relationship Id="rId21" Type="http://schemas.openxmlformats.org/officeDocument/2006/relationships/diagramColors" Target="../diagrams/colors6.xml"/><Relationship Id="rId34" Type="http://schemas.openxmlformats.org/officeDocument/2006/relationships/image" Target="../media/image18.png"/><Relationship Id="rId42" Type="http://schemas.openxmlformats.org/officeDocument/2006/relationships/image" Target="../media/image21.png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5.xml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32" Type="http://schemas.openxmlformats.org/officeDocument/2006/relationships/image" Target="../media/image16.png"/><Relationship Id="rId37" Type="http://schemas.openxmlformats.org/officeDocument/2006/relationships/diagramLayout" Target="../diagrams/layout8.xml"/><Relationship Id="rId40" Type="http://schemas.microsoft.com/office/2007/relationships/diagramDrawing" Target="../diagrams/drawing8.xml"/><Relationship Id="rId45" Type="http://schemas.openxmlformats.org/officeDocument/2006/relationships/image" Target="../media/image24.png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28" Type="http://schemas.openxmlformats.org/officeDocument/2006/relationships/image" Target="../media/image12.png"/><Relationship Id="rId36" Type="http://schemas.openxmlformats.org/officeDocument/2006/relationships/diagramData" Target="../diagrams/data8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31" Type="http://schemas.openxmlformats.org/officeDocument/2006/relationships/image" Target="../media/image15.png"/><Relationship Id="rId44" Type="http://schemas.openxmlformats.org/officeDocument/2006/relationships/image" Target="../media/image23.png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Relationship Id="rId30" Type="http://schemas.openxmlformats.org/officeDocument/2006/relationships/image" Target="../media/image14.png"/><Relationship Id="rId35" Type="http://schemas.openxmlformats.org/officeDocument/2006/relationships/image" Target="../media/image19.png"/><Relationship Id="rId43" Type="http://schemas.openxmlformats.org/officeDocument/2006/relationships/image" Target="../media/image22.png"/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33" Type="http://schemas.openxmlformats.org/officeDocument/2006/relationships/image" Target="../media/image17.png"/><Relationship Id="rId38" Type="http://schemas.openxmlformats.org/officeDocument/2006/relationships/diagramQuickStyle" Target="../diagrams/quickStyle8.xml"/><Relationship Id="rId20" Type="http://schemas.openxmlformats.org/officeDocument/2006/relationships/diagramQuickStyle" Target="../diagrams/quickStyle6.xml"/><Relationship Id="rId41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1.xml"/><Relationship Id="rId18" Type="http://schemas.openxmlformats.org/officeDocument/2006/relationships/diagramData" Target="../diagrams/data12.xml"/><Relationship Id="rId26" Type="http://schemas.openxmlformats.org/officeDocument/2006/relationships/diagramColors" Target="../diagrams/colors13.xml"/><Relationship Id="rId39" Type="http://schemas.openxmlformats.org/officeDocument/2006/relationships/image" Target="../media/image31.png"/><Relationship Id="rId21" Type="http://schemas.openxmlformats.org/officeDocument/2006/relationships/diagramColors" Target="../diagrams/colors12.xml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11.xml"/><Relationship Id="rId29" Type="http://schemas.openxmlformats.org/officeDocument/2006/relationships/diagramLayout" Target="../diagrams/layout14.xml"/><Relationship Id="rId11" Type="http://schemas.openxmlformats.org/officeDocument/2006/relationships/diagramColors" Target="../diagrams/colors10.xml"/><Relationship Id="rId24" Type="http://schemas.openxmlformats.org/officeDocument/2006/relationships/diagramLayout" Target="../diagrams/layout13.xml"/><Relationship Id="rId32" Type="http://schemas.microsoft.com/office/2007/relationships/diagramDrawing" Target="../diagrams/drawing14.xml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23" Type="http://schemas.openxmlformats.org/officeDocument/2006/relationships/diagramData" Target="../diagrams/data13.xml"/><Relationship Id="rId28" Type="http://schemas.openxmlformats.org/officeDocument/2006/relationships/diagramData" Target="../diagrams/data14.xml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10" Type="http://schemas.openxmlformats.org/officeDocument/2006/relationships/diagramQuickStyle" Target="../diagrams/quickStyle10.xml"/><Relationship Id="rId19" Type="http://schemas.openxmlformats.org/officeDocument/2006/relationships/diagramLayout" Target="../diagrams/layout12.xml"/><Relationship Id="rId31" Type="http://schemas.openxmlformats.org/officeDocument/2006/relationships/diagramColors" Target="../diagrams/colors14.xml"/><Relationship Id="rId44" Type="http://schemas.openxmlformats.org/officeDocument/2006/relationships/image" Target="../media/image36.png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Relationship Id="rId22" Type="http://schemas.microsoft.com/office/2007/relationships/diagramDrawing" Target="../diagrams/drawing12.xml"/><Relationship Id="rId27" Type="http://schemas.microsoft.com/office/2007/relationships/diagramDrawing" Target="../diagrams/drawing13.xml"/><Relationship Id="rId30" Type="http://schemas.openxmlformats.org/officeDocument/2006/relationships/diagramQuickStyle" Target="../diagrams/quickStyle14.xml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5" Type="http://schemas.openxmlformats.org/officeDocument/2006/relationships/diagramQuickStyle" Target="../diagrams/quickStyle13.xml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0" Type="http://schemas.openxmlformats.org/officeDocument/2006/relationships/diagramQuickStyle" Target="../diagrams/quickStyle12.xml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n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0670400" cy="755928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4"/>
          <p:cNvSpPr/>
          <p:nvPr/>
        </p:nvSpPr>
        <p:spPr>
          <a:xfrm>
            <a:off x="321120" y="2407680"/>
            <a:ext cx="10017000" cy="188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800" b="1" strike="noStrike" spc="-1" dirty="0">
                <a:solidFill>
                  <a:srgbClr val="558ED5"/>
                </a:solidFill>
                <a:latin typeface="Arial"/>
                <a:ea typeface="DejaVu Sans"/>
              </a:rPr>
              <a:t>Nuevas y Novísimas</a:t>
            </a:r>
            <a:endParaRPr lang="es-ES" sz="4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lang="es-ES" sz="4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Bases de datos bibliométricas</a:t>
            </a:r>
            <a:endParaRPr lang="es-ES" sz="4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lang="es-ES" sz="4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2024</a:t>
            </a:r>
            <a:endParaRPr lang="es-ES" sz="4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2205360" y="5115240"/>
            <a:ext cx="6069960" cy="59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2200" b="1" strike="noStrike" spc="-1" dirty="0">
                <a:solidFill>
                  <a:srgbClr val="1C1C1C"/>
                </a:solidFill>
                <a:latin typeface="Calibri"/>
                <a:ea typeface="DejaVu Sans"/>
              </a:rPr>
              <a:t>Isidro F. Aguillo</a:t>
            </a:r>
            <a:endParaRPr lang="es-E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lang="es-ES" sz="2200" b="0" strike="noStrike" spc="-1" dirty="0">
                <a:solidFill>
                  <a:srgbClr val="1C1C1C"/>
                </a:solidFill>
                <a:latin typeface="Calibri"/>
                <a:ea typeface="DejaVu Sans"/>
              </a:rPr>
              <a:t>Cybermetrics Lab. IPP-CSIC</a:t>
            </a:r>
            <a:endParaRPr lang="es-ES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Line 3"/>
          <p:cNvSpPr/>
          <p:nvPr/>
        </p:nvSpPr>
        <p:spPr>
          <a:xfrm>
            <a:off x="321120" y="6733800"/>
            <a:ext cx="10017360" cy="41040"/>
          </a:xfrm>
          <a:prstGeom prst="line">
            <a:avLst/>
          </a:prstGeom>
          <a:ln w="29160">
            <a:solidFill>
              <a:srgbClr val="729FC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3960" rIns="90000" bIns="-396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CustomShape 1"/>
          <p:cNvSpPr/>
          <p:nvPr/>
        </p:nvSpPr>
        <p:spPr>
          <a:xfrm>
            <a:off x="321120" y="6774840"/>
            <a:ext cx="10017000" cy="35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66" name="Picture 2"/>
          <p:cNvPicPr/>
          <p:nvPr/>
        </p:nvPicPr>
        <p:blipFill>
          <a:blip r:embed="rId4"/>
          <a:stretch/>
        </p:blipFill>
        <p:spPr>
          <a:xfrm>
            <a:off x="9136800" y="6718320"/>
            <a:ext cx="1201320" cy="73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486000" y="15840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Estructura de datos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7" name="Imagen 5"/>
          <p:cNvPicPr/>
          <p:nvPr/>
        </p:nvPicPr>
        <p:blipFill>
          <a:blip r:embed="rId2"/>
          <a:stretch/>
        </p:blipFill>
        <p:spPr>
          <a:xfrm>
            <a:off x="1545120" y="758880"/>
            <a:ext cx="7599240" cy="2063880"/>
          </a:xfrm>
          <a:prstGeom prst="rect">
            <a:avLst/>
          </a:prstGeom>
          <a:ln w="0">
            <a:noFill/>
          </a:ln>
        </p:spPr>
      </p:pic>
      <p:pic>
        <p:nvPicPr>
          <p:cNvPr id="228" name="Imagen 2"/>
          <p:cNvPicPr/>
          <p:nvPr/>
        </p:nvPicPr>
        <p:blipFill>
          <a:blip r:embed="rId3"/>
          <a:stretch/>
        </p:blipFill>
        <p:spPr>
          <a:xfrm>
            <a:off x="739800" y="2823480"/>
            <a:ext cx="5896440" cy="4349880"/>
          </a:xfrm>
          <a:prstGeom prst="rect">
            <a:avLst/>
          </a:prstGeom>
          <a:ln w="0">
            <a:noFill/>
          </a:ln>
        </p:spPr>
      </p:pic>
      <p:pic>
        <p:nvPicPr>
          <p:cNvPr id="229" name="Imagen 3"/>
          <p:cNvPicPr/>
          <p:nvPr/>
        </p:nvPicPr>
        <p:blipFill>
          <a:blip r:embed="rId4"/>
          <a:stretch/>
        </p:blipFill>
        <p:spPr>
          <a:xfrm>
            <a:off x="6728040" y="3048120"/>
            <a:ext cx="3588840" cy="3900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revista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4" name="Imagen 1"/>
          <p:cNvPicPr/>
          <p:nvPr/>
        </p:nvPicPr>
        <p:blipFill>
          <a:blip r:embed="rId2"/>
          <a:stretch/>
        </p:blipFill>
        <p:spPr>
          <a:xfrm>
            <a:off x="2074680" y="928080"/>
            <a:ext cx="6541920" cy="643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autor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7" name="Imagen 2"/>
          <p:cNvPicPr/>
          <p:nvPr/>
        </p:nvPicPr>
        <p:blipFill>
          <a:blip r:embed="rId2"/>
          <a:stretch/>
        </p:blipFill>
        <p:spPr>
          <a:xfrm>
            <a:off x="1912680" y="1082520"/>
            <a:ext cx="6786000" cy="6303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Métricas de autores y revistas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0" name="Imagen 3"/>
          <p:cNvPicPr/>
          <p:nvPr/>
        </p:nvPicPr>
        <p:blipFill>
          <a:blip r:embed="rId2"/>
          <a:stretch/>
        </p:blipFill>
        <p:spPr>
          <a:xfrm>
            <a:off x="402120" y="1082520"/>
            <a:ext cx="4977360" cy="4699080"/>
          </a:xfrm>
          <a:prstGeom prst="rect">
            <a:avLst/>
          </a:prstGeom>
          <a:ln w="0">
            <a:noFill/>
          </a:ln>
        </p:spPr>
      </p:pic>
      <p:pic>
        <p:nvPicPr>
          <p:cNvPr id="551" name="Imagen 4"/>
          <p:cNvPicPr/>
          <p:nvPr/>
        </p:nvPicPr>
        <p:blipFill>
          <a:blip r:embed="rId3"/>
          <a:stretch/>
        </p:blipFill>
        <p:spPr>
          <a:xfrm>
            <a:off x="5507280" y="2246400"/>
            <a:ext cx="4785480" cy="469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Métricas de instituciones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4" name="Imagen 1"/>
          <p:cNvPicPr/>
          <p:nvPr/>
        </p:nvPicPr>
        <p:blipFill>
          <a:blip r:embed="rId2"/>
          <a:stretch/>
        </p:blipFill>
        <p:spPr>
          <a:xfrm>
            <a:off x="257040" y="1214640"/>
            <a:ext cx="4911840" cy="5891040"/>
          </a:xfrm>
          <a:prstGeom prst="rect">
            <a:avLst/>
          </a:prstGeom>
          <a:ln w="0">
            <a:noFill/>
          </a:ln>
        </p:spPr>
      </p:pic>
      <p:pic>
        <p:nvPicPr>
          <p:cNvPr id="555" name="Imagen 2"/>
          <p:cNvPicPr/>
          <p:nvPr/>
        </p:nvPicPr>
        <p:blipFill>
          <a:blip r:embed="rId3"/>
          <a:stretch/>
        </p:blipFill>
        <p:spPr>
          <a:xfrm>
            <a:off x="5305680" y="1616400"/>
            <a:ext cx="5048280" cy="508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agen 9"/>
          <p:cNvPicPr/>
          <p:nvPr/>
        </p:nvPicPr>
        <p:blipFill>
          <a:blip r:embed="rId2"/>
          <a:stretch/>
        </p:blipFill>
        <p:spPr>
          <a:xfrm>
            <a:off x="705960" y="1082520"/>
            <a:ext cx="5430600" cy="5069160"/>
          </a:xfrm>
          <a:prstGeom prst="rect">
            <a:avLst/>
          </a:prstGeom>
          <a:ln w="0">
            <a:noFill/>
          </a:ln>
        </p:spPr>
      </p:pic>
      <p:sp>
        <p:nvSpPr>
          <p:cNvPr id="557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Autores y revistas según temas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9" name="Imagen 8"/>
          <p:cNvPicPr/>
          <p:nvPr/>
        </p:nvPicPr>
        <p:blipFill>
          <a:blip r:embed="rId3"/>
          <a:stretch/>
        </p:blipFill>
        <p:spPr>
          <a:xfrm>
            <a:off x="4895640" y="2136960"/>
            <a:ext cx="5348520" cy="514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Citas a otros recursos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2" name="Imagen 4"/>
          <p:cNvPicPr/>
          <p:nvPr/>
        </p:nvPicPr>
        <p:blipFill>
          <a:blip r:embed="rId2"/>
          <a:stretch/>
        </p:blipFill>
        <p:spPr>
          <a:xfrm>
            <a:off x="270000" y="1252800"/>
            <a:ext cx="3038040" cy="5886000"/>
          </a:xfrm>
          <a:prstGeom prst="rect">
            <a:avLst/>
          </a:prstGeom>
          <a:ln w="0">
            <a:noFill/>
          </a:ln>
        </p:spPr>
      </p:pic>
      <p:pic>
        <p:nvPicPr>
          <p:cNvPr id="563" name="Imagen 5"/>
          <p:cNvPicPr/>
          <p:nvPr/>
        </p:nvPicPr>
        <p:blipFill>
          <a:blip r:embed="rId3"/>
          <a:stretch/>
        </p:blipFill>
        <p:spPr>
          <a:xfrm>
            <a:off x="6760440" y="1967760"/>
            <a:ext cx="3607200" cy="4755960"/>
          </a:xfrm>
          <a:prstGeom prst="rect">
            <a:avLst/>
          </a:prstGeom>
          <a:ln w="0">
            <a:noFill/>
          </a:ln>
        </p:spPr>
      </p:pic>
      <p:pic>
        <p:nvPicPr>
          <p:cNvPr id="564" name="Imagen 8"/>
          <p:cNvPicPr/>
          <p:nvPr/>
        </p:nvPicPr>
        <p:blipFill>
          <a:blip r:embed="rId4"/>
          <a:stretch/>
        </p:blipFill>
        <p:spPr>
          <a:xfrm>
            <a:off x="3434400" y="1369800"/>
            <a:ext cx="3200040" cy="5619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Otros servicios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7" name="Imagen 1"/>
          <p:cNvPicPr/>
          <p:nvPr/>
        </p:nvPicPr>
        <p:blipFill>
          <a:blip r:embed="rId2"/>
          <a:stretch/>
        </p:blipFill>
        <p:spPr>
          <a:xfrm>
            <a:off x="659520" y="1082520"/>
            <a:ext cx="2666520" cy="1638000"/>
          </a:xfrm>
          <a:prstGeom prst="rect">
            <a:avLst/>
          </a:prstGeom>
          <a:ln w="0">
            <a:noFill/>
          </a:ln>
        </p:spPr>
      </p:pic>
      <p:pic>
        <p:nvPicPr>
          <p:cNvPr id="568" name="Imagen 2"/>
          <p:cNvPicPr/>
          <p:nvPr/>
        </p:nvPicPr>
        <p:blipFill>
          <a:blip r:embed="rId3"/>
          <a:stretch/>
        </p:blipFill>
        <p:spPr>
          <a:xfrm>
            <a:off x="659520" y="2990520"/>
            <a:ext cx="3466800" cy="1037880"/>
          </a:xfrm>
          <a:prstGeom prst="rect">
            <a:avLst/>
          </a:prstGeom>
          <a:ln w="0">
            <a:noFill/>
          </a:ln>
        </p:spPr>
      </p:pic>
      <p:pic>
        <p:nvPicPr>
          <p:cNvPr id="569" name="Imagen 3"/>
          <p:cNvPicPr/>
          <p:nvPr/>
        </p:nvPicPr>
        <p:blipFill>
          <a:blip r:embed="rId4"/>
          <a:stretch/>
        </p:blipFill>
        <p:spPr>
          <a:xfrm>
            <a:off x="4453200" y="1402560"/>
            <a:ext cx="5861160" cy="5382360"/>
          </a:xfrm>
          <a:prstGeom prst="rect">
            <a:avLst/>
          </a:prstGeom>
          <a:ln w="0">
            <a:noFill/>
          </a:ln>
        </p:spPr>
      </p:pic>
      <p:pic>
        <p:nvPicPr>
          <p:cNvPr id="570" name="Imagen 6"/>
          <p:cNvPicPr/>
          <p:nvPr/>
        </p:nvPicPr>
        <p:blipFill>
          <a:blip r:embed="rId5"/>
          <a:stretch/>
        </p:blipFill>
        <p:spPr>
          <a:xfrm>
            <a:off x="659520" y="4279680"/>
            <a:ext cx="3661200" cy="281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2" name="Imagen 2"/>
          <p:cNvPicPr/>
          <p:nvPr/>
        </p:nvPicPr>
        <p:blipFill>
          <a:blip r:embed="rId2"/>
          <a:stretch/>
        </p:blipFill>
        <p:spPr>
          <a:xfrm>
            <a:off x="3985560" y="2726640"/>
            <a:ext cx="2720520" cy="844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" name="Rectángulo 2"/>
          <p:cNvSpPr/>
          <p:nvPr/>
        </p:nvSpPr>
        <p:spPr>
          <a:xfrm>
            <a:off x="618840" y="1082520"/>
            <a:ext cx="19872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http://xueshu.baidu.com/</a:t>
            </a: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Baidu Scholar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6" name="Imagen 8"/>
          <p:cNvPicPr/>
          <p:nvPr/>
        </p:nvPicPr>
        <p:blipFill>
          <a:blip r:embed="rId2"/>
          <a:stretch/>
        </p:blipFill>
        <p:spPr>
          <a:xfrm>
            <a:off x="1746360" y="6737400"/>
            <a:ext cx="7158240" cy="625680"/>
          </a:xfrm>
          <a:prstGeom prst="rect">
            <a:avLst/>
          </a:prstGeom>
          <a:ln w="0">
            <a:noFill/>
          </a:ln>
        </p:spPr>
      </p:pic>
      <p:pic>
        <p:nvPicPr>
          <p:cNvPr id="577" name="Imagen 9"/>
          <p:cNvPicPr/>
          <p:nvPr/>
        </p:nvPicPr>
        <p:blipFill>
          <a:blip r:embed="rId3"/>
          <a:stretch/>
        </p:blipFill>
        <p:spPr>
          <a:xfrm>
            <a:off x="3045600" y="1082520"/>
            <a:ext cx="5760000" cy="5433120"/>
          </a:xfrm>
          <a:prstGeom prst="rect">
            <a:avLst/>
          </a:prstGeom>
          <a:ln w="0">
            <a:noFill/>
          </a:ln>
        </p:spPr>
      </p:pic>
      <p:pic>
        <p:nvPicPr>
          <p:cNvPr id="578" name="Imagen 10"/>
          <p:cNvPicPr/>
          <p:nvPr/>
        </p:nvPicPr>
        <p:blipFill>
          <a:blip r:embed="rId4"/>
          <a:stretch/>
        </p:blipFill>
        <p:spPr>
          <a:xfrm>
            <a:off x="1612800" y="1580760"/>
            <a:ext cx="1115280" cy="3976920"/>
          </a:xfrm>
          <a:prstGeom prst="rect">
            <a:avLst/>
          </a:prstGeom>
          <a:ln w="0">
            <a:noFill/>
          </a:ln>
        </p:spPr>
      </p:pic>
      <p:pic>
        <p:nvPicPr>
          <p:cNvPr id="579" name="Imagen 12"/>
          <p:cNvPicPr/>
          <p:nvPr/>
        </p:nvPicPr>
        <p:blipFill>
          <a:blip r:embed="rId5"/>
          <a:stretch/>
        </p:blipFill>
        <p:spPr>
          <a:xfrm>
            <a:off x="5638320" y="1499400"/>
            <a:ext cx="1095120" cy="34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" name="Rectángulo 2"/>
          <p:cNvSpPr/>
          <p:nvPr/>
        </p:nvSpPr>
        <p:spPr>
          <a:xfrm>
            <a:off x="428760" y="5913720"/>
            <a:ext cx="39060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http://a.xueshu.baidu.com/scholarID/CN-BA741FJJ</a:t>
            </a:r>
            <a:r>
              <a:rPr lang="es-ES" sz="1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Baidu Scholar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3" name="Imagen 4"/>
          <p:cNvPicPr/>
          <p:nvPr/>
        </p:nvPicPr>
        <p:blipFill>
          <a:blip r:embed="rId2"/>
          <a:stretch/>
        </p:blipFill>
        <p:spPr>
          <a:xfrm>
            <a:off x="343800" y="907560"/>
            <a:ext cx="6450120" cy="4885200"/>
          </a:xfrm>
          <a:prstGeom prst="rect">
            <a:avLst/>
          </a:prstGeom>
          <a:ln w="0">
            <a:noFill/>
          </a:ln>
        </p:spPr>
      </p:pic>
      <p:pic>
        <p:nvPicPr>
          <p:cNvPr id="584" name="Imagen 5"/>
          <p:cNvPicPr/>
          <p:nvPr/>
        </p:nvPicPr>
        <p:blipFill>
          <a:blip r:embed="rId3"/>
          <a:stretch/>
        </p:blipFill>
        <p:spPr>
          <a:xfrm>
            <a:off x="4351320" y="2208960"/>
            <a:ext cx="6010200" cy="4783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Estructura de Dimensions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1" name="Imagen 2"/>
          <p:cNvPicPr/>
          <p:nvPr/>
        </p:nvPicPr>
        <p:blipFill>
          <a:blip r:embed="rId2"/>
          <a:stretch/>
        </p:blipFill>
        <p:spPr>
          <a:xfrm>
            <a:off x="0" y="1696320"/>
            <a:ext cx="10691280" cy="4833720"/>
          </a:xfrm>
          <a:prstGeom prst="rect">
            <a:avLst/>
          </a:prstGeom>
          <a:ln w="0">
            <a:noFill/>
          </a:ln>
        </p:spPr>
      </p:pic>
      <p:sp>
        <p:nvSpPr>
          <p:cNvPr id="232" name="Rectángulo 3"/>
          <p:cNvSpPr/>
          <p:nvPr/>
        </p:nvSpPr>
        <p:spPr>
          <a:xfrm>
            <a:off x="2297880" y="6915960"/>
            <a:ext cx="6130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www.frontiersin.org/articles/10.3389/frma.2018.00023/full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6" name="Gráfico 2"/>
          <p:cNvPicPr/>
          <p:nvPr/>
        </p:nvPicPr>
        <p:blipFill>
          <a:blip r:embed="rId2"/>
          <a:stretch/>
        </p:blipFill>
        <p:spPr>
          <a:xfrm>
            <a:off x="4459320" y="3098880"/>
            <a:ext cx="1772640" cy="55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Scite_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" name="Rectángulo 3"/>
          <p:cNvSpPr/>
          <p:nvPr/>
        </p:nvSpPr>
        <p:spPr>
          <a:xfrm>
            <a:off x="1611720" y="7094160"/>
            <a:ext cx="7166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https://scite.ai/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9" name="Imagen 2"/>
          <p:cNvPicPr/>
          <p:nvPr/>
        </p:nvPicPr>
        <p:blipFill>
          <a:blip r:embed="rId2"/>
          <a:stretch/>
        </p:blipFill>
        <p:spPr>
          <a:xfrm>
            <a:off x="489600" y="1082520"/>
            <a:ext cx="9938160" cy="5746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n 1"/>
          <p:cNvPicPr/>
          <p:nvPr/>
        </p:nvPicPr>
        <p:blipFill>
          <a:blip r:embed="rId2"/>
          <a:stretch/>
        </p:blipFill>
        <p:spPr>
          <a:xfrm>
            <a:off x="1626480" y="942480"/>
            <a:ext cx="6926040" cy="6127920"/>
          </a:xfrm>
          <a:prstGeom prst="rect">
            <a:avLst/>
          </a:prstGeom>
          <a:ln w="0">
            <a:noFill/>
          </a:ln>
        </p:spPr>
      </p:pic>
      <p:sp>
        <p:nvSpPr>
          <p:cNvPr id="59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 (registro necesario)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" name="Rectángulo: esquinas redondeadas 4"/>
          <p:cNvSpPr/>
          <p:nvPr/>
        </p:nvSpPr>
        <p:spPr>
          <a:xfrm>
            <a:off x="1717920" y="4285800"/>
            <a:ext cx="6834600" cy="15512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GB" sz="1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citas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4" name="Imagen 3"/>
          <p:cNvPicPr/>
          <p:nvPr/>
        </p:nvPicPr>
        <p:blipFill>
          <a:blip r:embed="rId2"/>
          <a:stretch/>
        </p:blipFill>
        <p:spPr>
          <a:xfrm>
            <a:off x="1186200" y="821160"/>
            <a:ext cx="8319240" cy="6122160"/>
          </a:xfrm>
          <a:prstGeom prst="rect">
            <a:avLst/>
          </a:prstGeom>
          <a:ln w="0">
            <a:noFill/>
          </a:ln>
        </p:spPr>
      </p:pic>
      <p:sp>
        <p:nvSpPr>
          <p:cNvPr id="595" name="Rectángulo: esquinas redondeadas 4"/>
          <p:cNvSpPr/>
          <p:nvPr/>
        </p:nvSpPr>
        <p:spPr>
          <a:xfrm>
            <a:off x="1208520" y="3975480"/>
            <a:ext cx="1654560" cy="2867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GB" sz="1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7" name="Imagen 3"/>
          <p:cNvPicPr/>
          <p:nvPr/>
        </p:nvPicPr>
        <p:blipFill>
          <a:blip r:embed="rId2"/>
          <a:stretch/>
        </p:blipFill>
        <p:spPr>
          <a:xfrm>
            <a:off x="3953160" y="2462760"/>
            <a:ext cx="2784960" cy="1299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Rectángulo 7"/>
          <p:cNvSpPr/>
          <p:nvPr/>
        </p:nvSpPr>
        <p:spPr>
          <a:xfrm>
            <a:off x="4257000" y="6992640"/>
            <a:ext cx="2177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AMiner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0" name="Imagen 2"/>
          <p:cNvPicPr/>
          <p:nvPr/>
        </p:nvPicPr>
        <p:blipFill>
          <a:blip r:embed="rId2"/>
          <a:stretch/>
        </p:blipFill>
        <p:spPr>
          <a:xfrm>
            <a:off x="1748520" y="960840"/>
            <a:ext cx="7533720" cy="593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Perfiles de autor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2" name="Imagen 1"/>
          <p:cNvPicPr/>
          <p:nvPr/>
        </p:nvPicPr>
        <p:blipFill>
          <a:blip r:embed="rId2"/>
          <a:stretch/>
        </p:blipFill>
        <p:spPr>
          <a:xfrm>
            <a:off x="811080" y="902160"/>
            <a:ext cx="9069480" cy="608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4" name="Imagen 3"/>
          <p:cNvPicPr/>
          <p:nvPr/>
        </p:nvPicPr>
        <p:blipFill>
          <a:blip r:embed="rId2"/>
          <a:stretch/>
        </p:blipFill>
        <p:spPr>
          <a:xfrm>
            <a:off x="3621960" y="2766240"/>
            <a:ext cx="3447360" cy="91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Rectángulo 2"/>
          <p:cNvSpPr/>
          <p:nvPr/>
        </p:nvSpPr>
        <p:spPr>
          <a:xfrm>
            <a:off x="2092680" y="993240"/>
            <a:ext cx="2175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htts://www.scilit.net/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" name="Rectángulo 5"/>
          <p:cNvSpPr/>
          <p:nvPr/>
        </p:nvSpPr>
        <p:spPr>
          <a:xfrm>
            <a:off x="4044960" y="7067880"/>
            <a:ext cx="2072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https://scinapse.io/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Scinapse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8" name="Imagen 1"/>
          <p:cNvPicPr/>
          <p:nvPr/>
        </p:nvPicPr>
        <p:blipFill>
          <a:blip r:embed="rId2"/>
          <a:stretch/>
        </p:blipFill>
        <p:spPr>
          <a:xfrm>
            <a:off x="507960" y="1189800"/>
            <a:ext cx="9778680" cy="5478480"/>
          </a:xfrm>
          <a:prstGeom prst="rect">
            <a:avLst/>
          </a:prstGeom>
          <a:ln w="0">
            <a:noFill/>
          </a:ln>
        </p:spPr>
      </p:pic>
      <p:sp>
        <p:nvSpPr>
          <p:cNvPr id="609" name="Rectángulo: esquinas redondeadas 3"/>
          <p:cNvSpPr/>
          <p:nvPr/>
        </p:nvSpPr>
        <p:spPr>
          <a:xfrm>
            <a:off x="9790560" y="1209960"/>
            <a:ext cx="525960" cy="23976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GB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ectángulo 2"/>
          <p:cNvSpPr/>
          <p:nvPr/>
        </p:nvSpPr>
        <p:spPr>
          <a:xfrm>
            <a:off x="2092680" y="993240"/>
            <a:ext cx="2175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htts://www.scilit.net/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autor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2" name="Imagen 3"/>
          <p:cNvPicPr/>
          <p:nvPr/>
        </p:nvPicPr>
        <p:blipFill>
          <a:blip r:embed="rId2"/>
          <a:stretch/>
        </p:blipFill>
        <p:spPr>
          <a:xfrm>
            <a:off x="2263320" y="993240"/>
            <a:ext cx="6164640" cy="598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n 1"/>
          <p:cNvPicPr/>
          <p:nvPr/>
        </p:nvPicPr>
        <p:blipFill>
          <a:blip r:embed="rId2"/>
          <a:stretch/>
        </p:blipFill>
        <p:spPr>
          <a:xfrm>
            <a:off x="1209960" y="1112760"/>
            <a:ext cx="8710200" cy="5333760"/>
          </a:xfrm>
          <a:prstGeom prst="rect">
            <a:avLst/>
          </a:prstGeom>
          <a:ln w="0">
            <a:noFill/>
          </a:ln>
        </p:spPr>
      </p:pic>
      <p:sp>
        <p:nvSpPr>
          <p:cNvPr id="234" name="CustomShape 2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Crossref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CustomShape 1"/>
          <p:cNvSpPr/>
          <p:nvPr/>
        </p:nvSpPr>
        <p:spPr>
          <a:xfrm>
            <a:off x="1512000" y="6505200"/>
            <a:ext cx="8710200" cy="9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Base de datos bibliográfica construida a partir de los DOIs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Fuente bibliográfica principal de Dimensions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Rectángulo 4"/>
          <p:cNvSpPr/>
          <p:nvPr/>
        </p:nvSpPr>
        <p:spPr>
          <a:xfrm>
            <a:off x="7442280" y="5667120"/>
            <a:ext cx="2886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https://search.crossref.org/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Rectángulo 2"/>
          <p:cNvSpPr/>
          <p:nvPr/>
        </p:nvSpPr>
        <p:spPr>
          <a:xfrm>
            <a:off x="2092680" y="993240"/>
            <a:ext cx="2175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htts://www.scilit.net/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revista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5" name="Imagen 1"/>
          <p:cNvPicPr/>
          <p:nvPr/>
        </p:nvPicPr>
        <p:blipFill>
          <a:blip r:embed="rId2"/>
          <a:stretch/>
        </p:blipFill>
        <p:spPr>
          <a:xfrm>
            <a:off x="2395080" y="991800"/>
            <a:ext cx="5901480" cy="636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7" name="Imagen 4"/>
          <p:cNvPicPr/>
          <p:nvPr/>
        </p:nvPicPr>
        <p:blipFill>
          <a:blip r:embed="rId2"/>
          <a:stretch/>
        </p:blipFill>
        <p:spPr>
          <a:xfrm>
            <a:off x="3359520" y="3022560"/>
            <a:ext cx="3990600" cy="60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Rectángulo 2"/>
          <p:cNvSpPr/>
          <p:nvPr/>
        </p:nvSpPr>
        <p:spPr>
          <a:xfrm>
            <a:off x="2092680" y="993240"/>
            <a:ext cx="2175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htts://www.scilit.net/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ScienceOpen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" name="Rectángulo 7"/>
          <p:cNvSpPr/>
          <p:nvPr/>
        </p:nvSpPr>
        <p:spPr>
          <a:xfrm>
            <a:off x="3992400" y="6992640"/>
            <a:ext cx="2706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https://scienceopen.com/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1" name="Imagen 3"/>
          <p:cNvPicPr/>
          <p:nvPr/>
        </p:nvPicPr>
        <p:blipFill>
          <a:blip r:embed="rId2"/>
          <a:stretch/>
        </p:blipFill>
        <p:spPr>
          <a:xfrm>
            <a:off x="1783080" y="993240"/>
            <a:ext cx="7125120" cy="587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Imagen 1"/>
          <p:cNvPicPr/>
          <p:nvPr/>
        </p:nvPicPr>
        <p:blipFill>
          <a:blip r:embed="rId2"/>
          <a:stretch/>
        </p:blipFill>
        <p:spPr>
          <a:xfrm>
            <a:off x="116640" y="993240"/>
            <a:ext cx="10458000" cy="5924160"/>
          </a:xfrm>
          <a:prstGeom prst="rect">
            <a:avLst/>
          </a:prstGeom>
          <a:ln w="0">
            <a:noFill/>
          </a:ln>
        </p:spPr>
      </p:pic>
      <p:sp>
        <p:nvSpPr>
          <p:cNvPr id="623" name="Rectángulo 2"/>
          <p:cNvSpPr/>
          <p:nvPr/>
        </p:nvSpPr>
        <p:spPr>
          <a:xfrm>
            <a:off x="2092680" y="993240"/>
            <a:ext cx="2175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htts://www.scilit.net/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" name="Rectángulo 6"/>
          <p:cNvSpPr/>
          <p:nvPr/>
        </p:nvSpPr>
        <p:spPr>
          <a:xfrm>
            <a:off x="116640" y="1878120"/>
            <a:ext cx="2495520" cy="119844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32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agen 3"/>
          <p:cNvPicPr/>
          <p:nvPr/>
        </p:nvPicPr>
        <p:blipFill>
          <a:blip r:embed="rId2"/>
          <a:stretch/>
        </p:blipFill>
        <p:spPr>
          <a:xfrm>
            <a:off x="657360" y="1082520"/>
            <a:ext cx="8109000" cy="5878080"/>
          </a:xfrm>
          <a:prstGeom prst="rect">
            <a:avLst/>
          </a:prstGeom>
          <a:ln w="0">
            <a:noFill/>
          </a:ln>
        </p:spPr>
      </p:pic>
      <p:sp>
        <p:nvSpPr>
          <p:cNvPr id="627" name="Rectángulo 2"/>
          <p:cNvSpPr/>
          <p:nvPr/>
        </p:nvSpPr>
        <p:spPr>
          <a:xfrm>
            <a:off x="2092680" y="993240"/>
            <a:ext cx="2175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htts://www.scilit.net/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autor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" name="Rectángulo 6"/>
          <p:cNvSpPr/>
          <p:nvPr/>
        </p:nvSpPr>
        <p:spPr>
          <a:xfrm>
            <a:off x="7965360" y="4564800"/>
            <a:ext cx="603360" cy="19152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32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0" name="Rectángulo 7"/>
          <p:cNvSpPr/>
          <p:nvPr/>
        </p:nvSpPr>
        <p:spPr>
          <a:xfrm>
            <a:off x="2871720" y="3582000"/>
            <a:ext cx="1467000" cy="19584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32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631" name="Imagen 4"/>
          <p:cNvPicPr/>
          <p:nvPr/>
        </p:nvPicPr>
        <p:blipFill>
          <a:blip r:embed="rId3"/>
          <a:stretch/>
        </p:blipFill>
        <p:spPr>
          <a:xfrm>
            <a:off x="5530680" y="2241360"/>
            <a:ext cx="4869360" cy="1438200"/>
          </a:xfrm>
          <a:prstGeom prst="rect">
            <a:avLst/>
          </a:prstGeom>
          <a:ln w="12700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3" name="Imagen 1"/>
          <p:cNvPicPr/>
          <p:nvPr/>
        </p:nvPicPr>
        <p:blipFill>
          <a:blip r:embed="rId2"/>
          <a:stretch/>
        </p:blipFill>
        <p:spPr>
          <a:xfrm>
            <a:off x="4607640" y="2642040"/>
            <a:ext cx="1476000" cy="101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" name="Rectángulo 2"/>
          <p:cNvSpPr/>
          <p:nvPr/>
        </p:nvSpPr>
        <p:spPr>
          <a:xfrm>
            <a:off x="4235760" y="6988320"/>
            <a:ext cx="21394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https://www.wizdom.ai/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Wizdom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7" name="Imagen 8"/>
          <p:cNvPicPr/>
          <p:nvPr/>
        </p:nvPicPr>
        <p:blipFill>
          <a:blip r:embed="rId2"/>
          <a:stretch/>
        </p:blipFill>
        <p:spPr>
          <a:xfrm>
            <a:off x="2257200" y="3188880"/>
            <a:ext cx="6343200" cy="3657240"/>
          </a:xfrm>
          <a:prstGeom prst="rect">
            <a:avLst/>
          </a:prstGeom>
          <a:ln w="0">
            <a:noFill/>
          </a:ln>
        </p:spPr>
      </p:pic>
      <p:pic>
        <p:nvPicPr>
          <p:cNvPr id="638" name="Imagen 10"/>
          <p:cNvPicPr/>
          <p:nvPr/>
        </p:nvPicPr>
        <p:blipFill>
          <a:blip r:embed="rId3"/>
          <a:stretch/>
        </p:blipFill>
        <p:spPr>
          <a:xfrm>
            <a:off x="871200" y="875520"/>
            <a:ext cx="9115200" cy="226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institucional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1" name="Imagen 3"/>
          <p:cNvPicPr/>
          <p:nvPr/>
        </p:nvPicPr>
        <p:blipFill>
          <a:blip r:embed="rId2"/>
          <a:stretch/>
        </p:blipFill>
        <p:spPr>
          <a:xfrm>
            <a:off x="1543680" y="840240"/>
            <a:ext cx="7603920" cy="640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autor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4" name="Imagen 2"/>
          <p:cNvPicPr/>
          <p:nvPr/>
        </p:nvPicPr>
        <p:blipFill>
          <a:blip r:embed="rId2"/>
          <a:stretch/>
        </p:blipFill>
        <p:spPr>
          <a:xfrm>
            <a:off x="2132280" y="936720"/>
            <a:ext cx="6427080" cy="6525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6" name="Imagen 3"/>
          <p:cNvPicPr/>
          <p:nvPr/>
        </p:nvPicPr>
        <p:blipFill>
          <a:blip r:embed="rId2"/>
          <a:stretch/>
        </p:blipFill>
        <p:spPr>
          <a:xfrm>
            <a:off x="4164840" y="3103560"/>
            <a:ext cx="2361960" cy="67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2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Open Citations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8" name="Imagen 1"/>
          <p:cNvPicPr/>
          <p:nvPr/>
        </p:nvPicPr>
        <p:blipFill>
          <a:blip r:embed="rId2"/>
          <a:stretch/>
        </p:blipFill>
        <p:spPr>
          <a:xfrm>
            <a:off x="1121760" y="1249200"/>
            <a:ext cx="8482680" cy="563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Página de entrada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9" name="Imagen 1"/>
          <p:cNvPicPr/>
          <p:nvPr/>
        </p:nvPicPr>
        <p:blipFill>
          <a:blip r:embed="rId2"/>
          <a:stretch/>
        </p:blipFill>
        <p:spPr>
          <a:xfrm>
            <a:off x="1959480" y="2620800"/>
            <a:ext cx="7342200" cy="2523240"/>
          </a:xfrm>
          <a:prstGeom prst="rect">
            <a:avLst/>
          </a:prstGeom>
          <a:ln w="0">
            <a:noFill/>
          </a:ln>
        </p:spPr>
      </p:pic>
      <p:sp>
        <p:nvSpPr>
          <p:cNvPr id="650" name="Rectángulo 4"/>
          <p:cNvSpPr/>
          <p:nvPr/>
        </p:nvSpPr>
        <p:spPr>
          <a:xfrm>
            <a:off x="4093920" y="6800040"/>
            <a:ext cx="2503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https://matilda.science/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53" name="Imagen 3"/>
          <p:cNvPicPr/>
          <p:nvPr/>
        </p:nvPicPr>
        <p:blipFill>
          <a:blip r:embed="rId2"/>
          <a:stretch/>
        </p:blipFill>
        <p:spPr>
          <a:xfrm>
            <a:off x="968040" y="930240"/>
            <a:ext cx="8755200" cy="607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" name="CustomShape 1"/>
          <p:cNvSpPr/>
          <p:nvPr/>
        </p:nvSpPr>
        <p:spPr>
          <a:xfrm>
            <a:off x="0" y="197640"/>
            <a:ext cx="10691280" cy="77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personal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56" name="Imagen 4"/>
          <p:cNvPicPr/>
          <p:nvPr/>
        </p:nvPicPr>
        <p:blipFill>
          <a:blip r:embed="rId2"/>
          <a:stretch/>
        </p:blipFill>
        <p:spPr>
          <a:xfrm>
            <a:off x="690480" y="969840"/>
            <a:ext cx="9310680" cy="5842440"/>
          </a:xfrm>
          <a:prstGeom prst="rect">
            <a:avLst/>
          </a:prstGeom>
          <a:ln w="0">
            <a:noFill/>
          </a:ln>
        </p:spPr>
      </p:pic>
      <p:sp>
        <p:nvSpPr>
          <p:cNvPr id="657" name="Rectángulo 5"/>
          <p:cNvSpPr/>
          <p:nvPr/>
        </p:nvSpPr>
        <p:spPr>
          <a:xfrm>
            <a:off x="2322000" y="6934320"/>
            <a:ext cx="604728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979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https://matilda.science/author/0000-0001-8643-2987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59" name="Imagen 4"/>
          <p:cNvPicPr/>
          <p:nvPr/>
        </p:nvPicPr>
        <p:blipFill>
          <a:blip r:embed="rId2"/>
          <a:stretch/>
        </p:blipFill>
        <p:spPr>
          <a:xfrm>
            <a:off x="4424400" y="2835720"/>
            <a:ext cx="1842840" cy="74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" name="CustomShape 1"/>
          <p:cNvSpPr/>
          <p:nvPr/>
        </p:nvSpPr>
        <p:spPr>
          <a:xfrm>
            <a:off x="0" y="197640"/>
            <a:ext cx="10691280" cy="77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Pantalla principal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2" name="Imagen 6"/>
          <p:cNvPicPr/>
          <p:nvPr/>
        </p:nvPicPr>
        <p:blipFill>
          <a:blip r:embed="rId2"/>
          <a:stretch/>
        </p:blipFill>
        <p:spPr>
          <a:xfrm>
            <a:off x="295920" y="1170720"/>
            <a:ext cx="10099800" cy="4943520"/>
          </a:xfrm>
          <a:prstGeom prst="rect">
            <a:avLst/>
          </a:prstGeom>
          <a:ln w="0">
            <a:noFill/>
          </a:ln>
        </p:spPr>
      </p:pic>
      <p:sp>
        <p:nvSpPr>
          <p:cNvPr id="663" name="Rectángulo 8"/>
          <p:cNvSpPr/>
          <p:nvPr/>
        </p:nvSpPr>
        <p:spPr>
          <a:xfrm>
            <a:off x="4463280" y="6731640"/>
            <a:ext cx="183312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979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https://oa.mg/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" name="CustomShape 1"/>
          <p:cNvSpPr/>
          <p:nvPr/>
        </p:nvSpPr>
        <p:spPr>
          <a:xfrm>
            <a:off x="0" y="197640"/>
            <a:ext cx="10691280" cy="77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6" name="Imagen 5"/>
          <p:cNvPicPr/>
          <p:nvPr/>
        </p:nvPicPr>
        <p:blipFill>
          <a:blip r:embed="rId2"/>
          <a:stretch/>
        </p:blipFill>
        <p:spPr>
          <a:xfrm>
            <a:off x="1202760" y="1106640"/>
            <a:ext cx="8735400" cy="575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8" name="Imagen 3"/>
          <p:cNvPicPr/>
          <p:nvPr/>
        </p:nvPicPr>
        <p:blipFill>
          <a:blip r:embed="rId2"/>
          <a:stretch/>
        </p:blipFill>
        <p:spPr>
          <a:xfrm>
            <a:off x="3161880" y="2725920"/>
            <a:ext cx="2351520" cy="889200"/>
          </a:xfrm>
          <a:prstGeom prst="rect">
            <a:avLst/>
          </a:prstGeom>
          <a:ln w="0">
            <a:noFill/>
          </a:ln>
        </p:spPr>
      </p:pic>
      <p:pic>
        <p:nvPicPr>
          <p:cNvPr id="669" name="Imagen 5"/>
          <p:cNvPicPr/>
          <p:nvPr/>
        </p:nvPicPr>
        <p:blipFill>
          <a:blip r:embed="rId3"/>
          <a:stretch/>
        </p:blipFill>
        <p:spPr>
          <a:xfrm>
            <a:off x="5376240" y="2599200"/>
            <a:ext cx="1595520" cy="1141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OpenAire Graph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2" name="Rectángulo 4"/>
          <p:cNvSpPr/>
          <p:nvPr/>
        </p:nvSpPr>
        <p:spPr>
          <a:xfrm>
            <a:off x="4026600" y="6992640"/>
            <a:ext cx="2781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https://graph.openaire.eu/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3" name="Imagen 5"/>
          <p:cNvPicPr/>
          <p:nvPr/>
        </p:nvPicPr>
        <p:blipFill>
          <a:blip r:embed="rId2"/>
          <a:stretch/>
        </p:blipFill>
        <p:spPr>
          <a:xfrm>
            <a:off x="642240" y="1082520"/>
            <a:ext cx="9407160" cy="588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OpenAire Explore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6" name="Rectángulo 4"/>
          <p:cNvSpPr/>
          <p:nvPr/>
        </p:nvSpPr>
        <p:spPr>
          <a:xfrm>
            <a:off x="3944160" y="6992640"/>
            <a:ext cx="2945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https://explore.openaire.eu/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7" name="Imagen 2"/>
          <p:cNvPicPr/>
          <p:nvPr/>
        </p:nvPicPr>
        <p:blipFill>
          <a:blip r:embed="rId2"/>
          <a:stretch/>
        </p:blipFill>
        <p:spPr>
          <a:xfrm>
            <a:off x="683640" y="1082520"/>
            <a:ext cx="9466920" cy="559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0" name="Imagen 5"/>
          <p:cNvPicPr/>
          <p:nvPr/>
        </p:nvPicPr>
        <p:blipFill>
          <a:blip r:embed="rId2"/>
          <a:stretch/>
        </p:blipFill>
        <p:spPr>
          <a:xfrm>
            <a:off x="1320120" y="982440"/>
            <a:ext cx="7367760" cy="6082560"/>
          </a:xfrm>
          <a:prstGeom prst="rect">
            <a:avLst/>
          </a:prstGeom>
          <a:ln w="0">
            <a:noFill/>
          </a:ln>
        </p:spPr>
      </p:pic>
      <p:sp>
        <p:nvSpPr>
          <p:cNvPr id="681" name="Rectángulo: esquinas redondeadas 6"/>
          <p:cNvSpPr/>
          <p:nvPr/>
        </p:nvSpPr>
        <p:spPr>
          <a:xfrm>
            <a:off x="3057840" y="2362320"/>
            <a:ext cx="3891960" cy="22716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2" name="Rectángulo: esquinas redondeadas 8"/>
          <p:cNvSpPr/>
          <p:nvPr/>
        </p:nvSpPr>
        <p:spPr>
          <a:xfrm>
            <a:off x="1247760" y="2652120"/>
            <a:ext cx="1291680" cy="44128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3" name="Rectángulo: esquinas redondeadas 9"/>
          <p:cNvSpPr/>
          <p:nvPr/>
        </p:nvSpPr>
        <p:spPr>
          <a:xfrm>
            <a:off x="6950520" y="4858920"/>
            <a:ext cx="1111680" cy="78696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2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Altmetric.com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CustomShape 1"/>
          <p:cNvSpPr/>
          <p:nvPr/>
        </p:nvSpPr>
        <p:spPr>
          <a:xfrm>
            <a:off x="330120" y="5956920"/>
            <a:ext cx="10066320" cy="9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Indicador compuesto altmétrico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Fuente altmétrica en Dimensions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1" name="Imagen 3"/>
          <p:cNvPicPr/>
          <p:nvPr/>
        </p:nvPicPr>
        <p:blipFill>
          <a:blip r:embed="rId2"/>
          <a:stretch/>
        </p:blipFill>
        <p:spPr>
          <a:xfrm>
            <a:off x="0" y="1455480"/>
            <a:ext cx="10729080" cy="436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Bip!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" name="Rectángulo 10"/>
          <p:cNvSpPr/>
          <p:nvPr/>
        </p:nvSpPr>
        <p:spPr>
          <a:xfrm>
            <a:off x="3515400" y="6978240"/>
            <a:ext cx="396684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79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https://bip.imsi.athenarc.gr/search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6" name="Imagen 12"/>
          <p:cNvPicPr/>
          <p:nvPr/>
        </p:nvPicPr>
        <p:blipFill>
          <a:blip r:embed="rId2"/>
          <a:stretch/>
        </p:blipFill>
        <p:spPr>
          <a:xfrm>
            <a:off x="1848240" y="906480"/>
            <a:ext cx="6941160" cy="5998320"/>
          </a:xfrm>
          <a:prstGeom prst="rect">
            <a:avLst/>
          </a:prstGeom>
          <a:ln w="0">
            <a:noFill/>
          </a:ln>
        </p:spPr>
      </p:pic>
      <p:sp>
        <p:nvSpPr>
          <p:cNvPr id="687" name="Rectángulo: esquinas redondeadas 13"/>
          <p:cNvSpPr/>
          <p:nvPr/>
        </p:nvSpPr>
        <p:spPr>
          <a:xfrm>
            <a:off x="2033280" y="3898440"/>
            <a:ext cx="2939400" cy="2516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Registro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9" name="Imagen 5"/>
          <p:cNvPicPr/>
          <p:nvPr/>
        </p:nvPicPr>
        <p:blipFill>
          <a:blip r:embed="rId2"/>
          <a:stretch/>
        </p:blipFill>
        <p:spPr>
          <a:xfrm>
            <a:off x="1175040" y="915480"/>
            <a:ext cx="8439480" cy="6110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Indicadores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" name="Rectangle 1"/>
          <p:cNvSpPr/>
          <p:nvPr/>
        </p:nvSpPr>
        <p:spPr>
          <a:xfrm>
            <a:off x="604800" y="1095840"/>
            <a:ext cx="9647280" cy="557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s-ES" sz="18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Popularity:</a:t>
            </a: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This indicator reflects the "</a:t>
            </a: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current</a:t>
            </a: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" impact/attention (the "hype") of an article in the research community at large, based on the underlying citation network. 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buNone/>
              <a:tabLst>
                <a:tab pos="0" algn="l"/>
              </a:tabLst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s-ES" sz="18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Influence:</a:t>
            </a: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This indicator reflects the overall/total impact of an article in the research community at large, based on the underlying citation network (diachronically). 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buNone/>
              <a:tabLst>
                <a:tab pos="0" algn="l"/>
              </a:tabLst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s-ES" sz="18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Citation Count: </a:t>
            </a: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This is an alternative to the "</a:t>
            </a:r>
            <a:r>
              <a:rPr lang="es-ES" sz="1800" b="0" strike="noStrike" spc="-1" dirty="0">
                <a:solidFill>
                  <a:srgbClr val="0000FF"/>
                </a:solidFill>
                <a:latin typeface="Arial"/>
                <a:ea typeface="DejaVu Sans"/>
                <a:hlinkClick r:id="rId2"/>
              </a:rPr>
              <a:t>Influence</a:t>
            </a: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" indicator, which also reflects the overall/total impact of an article in the research community at large, based on the underlying citation network (diachronically).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buNone/>
              <a:tabLst>
                <a:tab pos="0" algn="l"/>
              </a:tabLst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s-ES" sz="18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Impulse:</a:t>
            </a: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This indicator reflects the </a:t>
            </a: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initial momentum </a:t>
            </a: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of an article directly after its publication, based on the underlying citation network. 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" name="Rectángulo 2"/>
          <p:cNvSpPr/>
          <p:nvPr/>
        </p:nvSpPr>
        <p:spPr>
          <a:xfrm>
            <a:off x="3269520" y="6868080"/>
            <a:ext cx="4317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https://bip.imsi.athenarc.gr/site/indicators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Bit! Scholar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94" name="Imagen 3"/>
          <p:cNvPicPr/>
          <p:nvPr/>
        </p:nvPicPr>
        <p:blipFill>
          <a:blip r:embed="rId2"/>
          <a:stretch/>
        </p:blipFill>
        <p:spPr>
          <a:xfrm>
            <a:off x="2148840" y="959760"/>
            <a:ext cx="6393960" cy="5993640"/>
          </a:xfrm>
          <a:prstGeom prst="rect">
            <a:avLst/>
          </a:prstGeom>
          <a:ln w="0">
            <a:noFill/>
          </a:ln>
        </p:spPr>
      </p:pic>
      <p:sp>
        <p:nvSpPr>
          <p:cNvPr id="695" name="Rectángulo 4"/>
          <p:cNvSpPr/>
          <p:nvPr/>
        </p:nvSpPr>
        <p:spPr>
          <a:xfrm>
            <a:off x="2225880" y="7023600"/>
            <a:ext cx="63165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https://bip.imsi.athenarc.gr/scholar/profile/0000-0003-0555-4128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Line 3"/>
          <p:cNvSpPr/>
          <p:nvPr/>
        </p:nvSpPr>
        <p:spPr>
          <a:xfrm flipV="1">
            <a:off x="1290960" y="3788280"/>
            <a:ext cx="8126280" cy="756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440" rIns="90000" bIns="-3744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" name="PlaceHolder 1"/>
          <p:cNvSpPr>
            <a:spLocks noGrp="1"/>
          </p:cNvSpPr>
          <p:nvPr>
            <p:ph type="sldNum" idx="4"/>
          </p:nvPr>
        </p:nvSpPr>
        <p:spPr>
          <a:xfrm>
            <a:off x="507240" y="7206120"/>
            <a:ext cx="403920" cy="202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lnSpc>
                <a:spcPct val="100000"/>
              </a:lnSpc>
              <a:buNone/>
              <a:defRPr lang="en-US" sz="1800" b="0" strike="noStrike" spc="-1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>
              <a:lnSpc>
                <a:spcPct val="100000"/>
              </a:lnSpc>
              <a:buNone/>
            </a:pPr>
            <a:fld id="{AA0A4B08-35D4-41E1-8D4B-968A271B2CBE}" type="slidenum"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144</a:t>
            </a:fld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98" name="Imagen 5"/>
          <p:cNvPicPr/>
          <p:nvPr/>
        </p:nvPicPr>
        <p:blipFill>
          <a:blip r:embed="rId2"/>
          <a:stretch/>
        </p:blipFill>
        <p:spPr>
          <a:xfrm>
            <a:off x="4002120" y="2938680"/>
            <a:ext cx="2449080" cy="83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Imagen 5"/>
          <p:cNvPicPr/>
          <p:nvPr/>
        </p:nvPicPr>
        <p:blipFill>
          <a:blip r:embed="rId2"/>
          <a:stretch/>
        </p:blipFill>
        <p:spPr>
          <a:xfrm>
            <a:off x="1178640" y="880200"/>
            <a:ext cx="8334360" cy="6010560"/>
          </a:xfrm>
          <a:prstGeom prst="rect">
            <a:avLst/>
          </a:prstGeom>
          <a:ln w="0">
            <a:noFill/>
          </a:ln>
        </p:spPr>
      </p:pic>
      <p:sp>
        <p:nvSpPr>
          <p:cNvPr id="700" name="Rectángulo 3"/>
          <p:cNvSpPr/>
          <p:nvPr/>
        </p:nvSpPr>
        <p:spPr>
          <a:xfrm>
            <a:off x="4181400" y="7035840"/>
            <a:ext cx="278712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79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https://www.gotriple.eu/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" name="Text Box 46"/>
          <p:cNvSpPr/>
          <p:nvPr/>
        </p:nvSpPr>
        <p:spPr>
          <a:xfrm>
            <a:off x="558000" y="162720"/>
            <a:ext cx="9491400" cy="40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s-ES" sz="264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PÁGINA PRINCIPAL</a:t>
            </a:r>
            <a:endParaRPr lang="es-ES" sz="264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3" name="Imagen 1"/>
          <p:cNvPicPr/>
          <p:nvPr/>
        </p:nvPicPr>
        <p:blipFill>
          <a:blip r:embed="rId2"/>
          <a:stretch/>
        </p:blipFill>
        <p:spPr>
          <a:xfrm>
            <a:off x="1705320" y="1094040"/>
            <a:ext cx="7280280" cy="626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Knowledge Map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5" name="Imagen 2"/>
          <p:cNvPicPr/>
          <p:nvPr/>
        </p:nvPicPr>
        <p:blipFill>
          <a:blip r:embed="rId2"/>
          <a:stretch/>
        </p:blipFill>
        <p:spPr>
          <a:xfrm>
            <a:off x="1228320" y="953280"/>
            <a:ext cx="8931240" cy="6076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Streamgraph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7" name="Imagen 2"/>
          <p:cNvPicPr/>
          <p:nvPr/>
        </p:nvPicPr>
        <p:blipFill>
          <a:blip r:embed="rId2"/>
          <a:stretch/>
        </p:blipFill>
        <p:spPr>
          <a:xfrm>
            <a:off x="1055520" y="925560"/>
            <a:ext cx="8711280" cy="601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9" name="Gráfico 2"/>
          <p:cNvPicPr/>
          <p:nvPr/>
        </p:nvPicPr>
        <p:blipFill>
          <a:blip r:embed="rId2"/>
          <a:stretch/>
        </p:blipFill>
        <p:spPr>
          <a:xfrm>
            <a:off x="2206800" y="2867760"/>
            <a:ext cx="6295680" cy="77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Altmetric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3" name="Imagen 2"/>
          <p:cNvPicPr/>
          <p:nvPr/>
        </p:nvPicPr>
        <p:blipFill>
          <a:blip r:embed="rId2"/>
          <a:stretch/>
        </p:blipFill>
        <p:spPr>
          <a:xfrm>
            <a:off x="360360" y="1108080"/>
            <a:ext cx="10005840" cy="6439320"/>
          </a:xfrm>
          <a:prstGeom prst="rect">
            <a:avLst/>
          </a:prstGeom>
          <a:ln w="0">
            <a:noFill/>
          </a:ln>
        </p:spPr>
      </p:pic>
      <p:pic>
        <p:nvPicPr>
          <p:cNvPr id="244" name="Imagen 3"/>
          <p:cNvPicPr/>
          <p:nvPr/>
        </p:nvPicPr>
        <p:blipFill>
          <a:blip r:embed="rId3"/>
          <a:stretch/>
        </p:blipFill>
        <p:spPr>
          <a:xfrm>
            <a:off x="4603680" y="392400"/>
            <a:ext cx="5762160" cy="914040"/>
          </a:xfrm>
          <a:prstGeom prst="rect">
            <a:avLst/>
          </a:prstGeom>
          <a:ln w="28575">
            <a:solidFill>
              <a:srgbClr val="4F81BD"/>
            </a:solidFill>
            <a:rou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Imagen 3"/>
          <p:cNvPicPr/>
          <p:nvPr/>
        </p:nvPicPr>
        <p:blipFill>
          <a:blip r:embed="rId2"/>
          <a:stretch/>
        </p:blipFill>
        <p:spPr>
          <a:xfrm>
            <a:off x="332640" y="866520"/>
            <a:ext cx="5411880" cy="3024360"/>
          </a:xfrm>
          <a:prstGeom prst="rect">
            <a:avLst/>
          </a:prstGeom>
          <a:ln w="0">
            <a:noFill/>
          </a:ln>
        </p:spPr>
      </p:pic>
      <p:pic>
        <p:nvPicPr>
          <p:cNvPr id="711" name="Imagen 4"/>
          <p:cNvPicPr/>
          <p:nvPr/>
        </p:nvPicPr>
        <p:blipFill>
          <a:blip r:embed="rId3"/>
          <a:stretch/>
        </p:blipFill>
        <p:spPr>
          <a:xfrm>
            <a:off x="4542840" y="3891600"/>
            <a:ext cx="5837040" cy="2988720"/>
          </a:xfrm>
          <a:prstGeom prst="rect">
            <a:avLst/>
          </a:prstGeom>
          <a:ln w="0">
            <a:noFill/>
          </a:ln>
        </p:spPr>
      </p:pic>
      <p:sp>
        <p:nvSpPr>
          <p:cNvPr id="712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Dialnet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3" name="Rectángulo 1"/>
          <p:cNvSpPr/>
          <p:nvPr/>
        </p:nvSpPr>
        <p:spPr>
          <a:xfrm>
            <a:off x="2674080" y="6992640"/>
            <a:ext cx="5343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https://dialnet.unirioja.es/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" name="Rectángulo 5"/>
          <p:cNvSpPr/>
          <p:nvPr/>
        </p:nvSpPr>
        <p:spPr>
          <a:xfrm>
            <a:off x="1487160" y="3232080"/>
            <a:ext cx="1048320" cy="3996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DejaVu Sans"/>
              </a:rPr>
              <a:t>Métricas: Perfil de revista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16" name="Imagen 3"/>
          <p:cNvPicPr/>
          <p:nvPr/>
        </p:nvPicPr>
        <p:blipFill>
          <a:blip r:embed="rId2"/>
          <a:stretch/>
        </p:blipFill>
        <p:spPr>
          <a:xfrm>
            <a:off x="1847160" y="1105920"/>
            <a:ext cx="6713280" cy="613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DejaVu Sans"/>
              </a:rPr>
              <a:t>Métricas: Perfil de autor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18" name="Imagen 2"/>
          <p:cNvPicPr/>
          <p:nvPr/>
        </p:nvPicPr>
        <p:blipFill>
          <a:blip r:embed="rId2"/>
          <a:stretch/>
        </p:blipFill>
        <p:spPr>
          <a:xfrm>
            <a:off x="739440" y="1239480"/>
            <a:ext cx="9212760" cy="551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" name="CustomShape 4"/>
          <p:cNvSpPr/>
          <p:nvPr/>
        </p:nvSpPr>
        <p:spPr>
          <a:xfrm>
            <a:off x="940680" y="2926080"/>
            <a:ext cx="8619480" cy="6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3530" b="1" strike="noStrike" spc="-1" dirty="0">
                <a:solidFill>
                  <a:srgbClr val="00B0F0"/>
                </a:solidFill>
                <a:latin typeface="Arial"/>
                <a:ea typeface="DejaVu Sans"/>
              </a:rPr>
              <a:t>Otras BBDD nuevas</a:t>
            </a:r>
            <a:endParaRPr lang="es-ES" sz="353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Naver Academic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" name="Rectángulo 4"/>
          <p:cNvSpPr/>
          <p:nvPr/>
        </p:nvSpPr>
        <p:spPr>
          <a:xfrm>
            <a:off x="3602520" y="6992640"/>
            <a:ext cx="3241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https://academic.naver.com/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3" name="Imagen 1"/>
          <p:cNvPicPr/>
          <p:nvPr/>
        </p:nvPicPr>
        <p:blipFill>
          <a:blip r:embed="rId2"/>
          <a:stretch/>
        </p:blipFill>
        <p:spPr>
          <a:xfrm>
            <a:off x="954720" y="2458800"/>
            <a:ext cx="8781840" cy="2304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5" name="Imagen 2"/>
          <p:cNvPicPr/>
          <p:nvPr/>
        </p:nvPicPr>
        <p:blipFill>
          <a:blip r:embed="rId2"/>
          <a:stretch/>
        </p:blipFill>
        <p:spPr>
          <a:xfrm>
            <a:off x="1876320" y="850320"/>
            <a:ext cx="6939000" cy="651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Imagen 1"/>
          <p:cNvPicPr/>
          <p:nvPr/>
        </p:nvPicPr>
        <p:blipFill>
          <a:blip r:embed="rId2"/>
          <a:stretch/>
        </p:blipFill>
        <p:spPr>
          <a:xfrm>
            <a:off x="1191960" y="917280"/>
            <a:ext cx="8274960" cy="5260680"/>
          </a:xfrm>
          <a:prstGeom prst="rect">
            <a:avLst/>
          </a:prstGeom>
          <a:ln w="0">
            <a:noFill/>
          </a:ln>
        </p:spPr>
      </p:pic>
      <p:sp>
        <p:nvSpPr>
          <p:cNvPr id="727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Fatcat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" name="Rectángulo 3"/>
          <p:cNvSpPr/>
          <p:nvPr/>
        </p:nvSpPr>
        <p:spPr>
          <a:xfrm>
            <a:off x="4377960" y="6992640"/>
            <a:ext cx="1935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https://fatcat.wiki/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" name="Rectángulo 4"/>
          <p:cNvSpPr/>
          <p:nvPr/>
        </p:nvSpPr>
        <p:spPr>
          <a:xfrm>
            <a:off x="4987800" y="5070600"/>
            <a:ext cx="803160" cy="24912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730" name="Imagen 5"/>
          <p:cNvPicPr/>
          <p:nvPr/>
        </p:nvPicPr>
        <p:blipFill>
          <a:blip r:embed="rId3"/>
          <a:stretch/>
        </p:blipFill>
        <p:spPr>
          <a:xfrm>
            <a:off x="2245680" y="6212160"/>
            <a:ext cx="6200280" cy="68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Imagen 2"/>
          <p:cNvPicPr/>
          <p:nvPr/>
        </p:nvPicPr>
        <p:blipFill>
          <a:blip r:embed="rId2"/>
          <a:stretch/>
        </p:blipFill>
        <p:spPr>
          <a:xfrm>
            <a:off x="120240" y="1435680"/>
            <a:ext cx="4161960" cy="5103360"/>
          </a:xfrm>
          <a:prstGeom prst="rect">
            <a:avLst/>
          </a:prstGeom>
          <a:ln w="0">
            <a:noFill/>
          </a:ln>
        </p:spPr>
      </p:pic>
      <p:sp>
        <p:nvSpPr>
          <p:cNvPr id="732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DejaVu Sans"/>
              </a:rPr>
              <a:t>Editable por autores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" name="Rectángulo 5"/>
          <p:cNvSpPr/>
          <p:nvPr/>
        </p:nvSpPr>
        <p:spPr>
          <a:xfrm>
            <a:off x="3546720" y="2743200"/>
            <a:ext cx="735480" cy="374508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32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734" name="Imagen 3"/>
          <p:cNvPicPr/>
          <p:nvPr/>
        </p:nvPicPr>
        <p:blipFill>
          <a:blip r:embed="rId3"/>
          <a:stretch/>
        </p:blipFill>
        <p:spPr>
          <a:xfrm>
            <a:off x="4493520" y="1659240"/>
            <a:ext cx="5966280" cy="4718160"/>
          </a:xfrm>
          <a:prstGeom prst="rect">
            <a:avLst/>
          </a:prstGeom>
          <a:ln w="0">
            <a:noFill/>
          </a:ln>
        </p:spPr>
      </p:pic>
      <p:sp>
        <p:nvSpPr>
          <p:cNvPr id="735" name="Rectángulo 6"/>
          <p:cNvSpPr/>
          <p:nvPr/>
        </p:nvSpPr>
        <p:spPr>
          <a:xfrm>
            <a:off x="8797680" y="6147000"/>
            <a:ext cx="817200" cy="230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32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Internet Archive Scholar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" name="Rectángulo 4"/>
          <p:cNvSpPr/>
          <p:nvPr/>
        </p:nvSpPr>
        <p:spPr>
          <a:xfrm>
            <a:off x="3601440" y="6992640"/>
            <a:ext cx="2846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https://scholar.archive.org/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38" name="Imagen 1"/>
          <p:cNvPicPr/>
          <p:nvPr/>
        </p:nvPicPr>
        <p:blipFill>
          <a:blip r:embed="rId2"/>
          <a:stretch/>
        </p:blipFill>
        <p:spPr>
          <a:xfrm>
            <a:off x="73800" y="1339560"/>
            <a:ext cx="10543680" cy="524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Imagen 3"/>
          <p:cNvPicPr/>
          <p:nvPr/>
        </p:nvPicPr>
        <p:blipFill>
          <a:blip r:embed="rId2"/>
          <a:stretch/>
        </p:blipFill>
        <p:spPr>
          <a:xfrm>
            <a:off x="1748880" y="952560"/>
            <a:ext cx="7193880" cy="6335280"/>
          </a:xfrm>
          <a:prstGeom prst="rect">
            <a:avLst/>
          </a:prstGeom>
          <a:ln w="0">
            <a:noFill/>
          </a:ln>
        </p:spPr>
      </p:pic>
      <p:sp>
        <p:nvSpPr>
          <p:cNvPr id="740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Disponibilidad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" name="Rectángulo 5"/>
          <p:cNvSpPr/>
          <p:nvPr/>
        </p:nvSpPr>
        <p:spPr>
          <a:xfrm>
            <a:off x="7638480" y="1641600"/>
            <a:ext cx="1304280" cy="564624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32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PlumX: “alt”ernativa, no en Dimensions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6" name="Imagen 4"/>
          <p:cNvPicPr/>
          <p:nvPr/>
        </p:nvPicPr>
        <p:blipFill>
          <a:blip r:embed="rId2"/>
          <a:stretch/>
        </p:blipFill>
        <p:spPr>
          <a:xfrm>
            <a:off x="1588680" y="1249200"/>
            <a:ext cx="7513920" cy="5505120"/>
          </a:xfrm>
          <a:prstGeom prst="rect">
            <a:avLst/>
          </a:prstGeom>
          <a:ln w="0">
            <a:noFill/>
          </a:ln>
        </p:spPr>
      </p:pic>
      <p:sp>
        <p:nvSpPr>
          <p:cNvPr id="247" name="Rectángulo 5"/>
          <p:cNvSpPr/>
          <p:nvPr/>
        </p:nvSpPr>
        <p:spPr>
          <a:xfrm>
            <a:off x="2119680" y="6936480"/>
            <a:ext cx="6452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https://plu.mx/plum/a/?doi=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10.1093/eurheartj/ehab072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Flecha: a la derecha 1"/>
          <p:cNvSpPr/>
          <p:nvPr/>
        </p:nvSpPr>
        <p:spPr>
          <a:xfrm>
            <a:off x="2119680" y="7010640"/>
            <a:ext cx="313560" cy="1843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GB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3" name="Rectángulo 2"/>
          <p:cNvSpPr/>
          <p:nvPr/>
        </p:nvSpPr>
        <p:spPr>
          <a:xfrm>
            <a:off x="4521240" y="6979680"/>
            <a:ext cx="16488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https://dissem.in/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4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Dissemin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45" name="Imagen 1"/>
          <p:cNvPicPr/>
          <p:nvPr/>
        </p:nvPicPr>
        <p:blipFill>
          <a:blip r:embed="rId2"/>
          <a:stretch/>
        </p:blipFill>
        <p:spPr>
          <a:xfrm>
            <a:off x="1189440" y="903960"/>
            <a:ext cx="8153640" cy="4640400"/>
          </a:xfrm>
          <a:prstGeom prst="rect">
            <a:avLst/>
          </a:prstGeom>
          <a:ln w="0">
            <a:noFill/>
          </a:ln>
        </p:spPr>
      </p:pic>
      <p:pic>
        <p:nvPicPr>
          <p:cNvPr id="746" name="Imagen 4"/>
          <p:cNvPicPr/>
          <p:nvPr/>
        </p:nvPicPr>
        <p:blipFill>
          <a:blip r:embed="rId3"/>
          <a:stretch/>
        </p:blipFill>
        <p:spPr>
          <a:xfrm>
            <a:off x="1189440" y="5536440"/>
            <a:ext cx="8153640" cy="138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Dissemin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49" name="Imagen 1"/>
          <p:cNvPicPr/>
          <p:nvPr/>
        </p:nvPicPr>
        <p:blipFill>
          <a:blip r:embed="rId2"/>
          <a:stretch/>
        </p:blipFill>
        <p:spPr>
          <a:xfrm>
            <a:off x="961200" y="1082520"/>
            <a:ext cx="8769240" cy="587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Rectángulo 7"/>
          <p:cNvSpPr/>
          <p:nvPr/>
        </p:nvSpPr>
        <p:spPr>
          <a:xfrm>
            <a:off x="4368960" y="32367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AccessOn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" name="Rectángulo 1"/>
          <p:cNvSpPr/>
          <p:nvPr/>
        </p:nvSpPr>
        <p:spPr>
          <a:xfrm>
            <a:off x="2674080" y="7039440"/>
            <a:ext cx="5343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https://accesson.kisti.re.kr/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3" name="Imagen 2"/>
          <p:cNvPicPr/>
          <p:nvPr/>
        </p:nvPicPr>
        <p:blipFill>
          <a:blip r:embed="rId2"/>
          <a:stretch/>
        </p:blipFill>
        <p:spPr>
          <a:xfrm>
            <a:off x="2112120" y="826560"/>
            <a:ext cx="6467040" cy="621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5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AccessOn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6" name="Imagen 1"/>
          <p:cNvPicPr/>
          <p:nvPr/>
        </p:nvPicPr>
        <p:blipFill>
          <a:blip r:embed="rId2"/>
          <a:stretch/>
        </p:blipFill>
        <p:spPr>
          <a:xfrm>
            <a:off x="2157840" y="905040"/>
            <a:ext cx="6375600" cy="645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Paperity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" name="Rectángulo 3"/>
          <p:cNvSpPr/>
          <p:nvPr/>
        </p:nvSpPr>
        <p:spPr>
          <a:xfrm>
            <a:off x="4060080" y="6992640"/>
            <a:ext cx="2313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https://paperity.org/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9" name="Imagen 4"/>
          <p:cNvPicPr/>
          <p:nvPr/>
        </p:nvPicPr>
        <p:blipFill>
          <a:blip r:embed="rId2"/>
          <a:stretch/>
        </p:blipFill>
        <p:spPr>
          <a:xfrm>
            <a:off x="5013000" y="959400"/>
            <a:ext cx="5678280" cy="5888880"/>
          </a:xfrm>
          <a:prstGeom prst="rect">
            <a:avLst/>
          </a:prstGeom>
          <a:ln w="0">
            <a:noFill/>
          </a:ln>
        </p:spPr>
      </p:pic>
      <p:pic>
        <p:nvPicPr>
          <p:cNvPr id="760" name="Imagen 6"/>
          <p:cNvPicPr/>
          <p:nvPr/>
        </p:nvPicPr>
        <p:blipFill>
          <a:blip r:embed="rId3"/>
          <a:stretch/>
        </p:blipFill>
        <p:spPr>
          <a:xfrm>
            <a:off x="92520" y="2240640"/>
            <a:ext cx="4846320" cy="307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CiNii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" name="Rectángulo 1"/>
          <p:cNvSpPr/>
          <p:nvPr/>
        </p:nvSpPr>
        <p:spPr>
          <a:xfrm>
            <a:off x="2674080" y="7039440"/>
            <a:ext cx="5343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https://cir.nii.ac.jp/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63" name="Imagen 2"/>
          <p:cNvPicPr/>
          <p:nvPr/>
        </p:nvPicPr>
        <p:blipFill>
          <a:blip r:embed="rId2"/>
          <a:stretch/>
        </p:blipFill>
        <p:spPr>
          <a:xfrm>
            <a:off x="469080" y="786960"/>
            <a:ext cx="9885240" cy="6252120"/>
          </a:xfrm>
          <a:prstGeom prst="rect">
            <a:avLst/>
          </a:prstGeom>
          <a:ln w="0">
            <a:noFill/>
          </a:ln>
        </p:spPr>
      </p:pic>
      <p:sp>
        <p:nvSpPr>
          <p:cNvPr id="764" name="Rectángulo 3"/>
          <p:cNvSpPr/>
          <p:nvPr/>
        </p:nvSpPr>
        <p:spPr>
          <a:xfrm>
            <a:off x="886680" y="3629880"/>
            <a:ext cx="1643760" cy="126504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GB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CNKI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" name="Rectángulo 3"/>
          <p:cNvSpPr/>
          <p:nvPr/>
        </p:nvSpPr>
        <p:spPr>
          <a:xfrm>
            <a:off x="4161960" y="7054200"/>
            <a:ext cx="2223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https://oversea.cnki.net/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67" name="Imagen 4"/>
          <p:cNvPicPr/>
          <p:nvPr/>
        </p:nvPicPr>
        <p:blipFill>
          <a:blip r:embed="rId2"/>
          <a:stretch/>
        </p:blipFill>
        <p:spPr>
          <a:xfrm>
            <a:off x="1579320" y="1004400"/>
            <a:ext cx="7388280" cy="5974200"/>
          </a:xfrm>
          <a:prstGeom prst="rect">
            <a:avLst/>
          </a:prstGeom>
          <a:ln w="0">
            <a:noFill/>
          </a:ln>
        </p:spPr>
      </p:pic>
      <p:pic>
        <p:nvPicPr>
          <p:cNvPr id="768" name="Imagen 5"/>
          <p:cNvPicPr/>
          <p:nvPr/>
        </p:nvPicPr>
        <p:blipFill>
          <a:blip r:embed="rId3"/>
          <a:stretch/>
        </p:blipFill>
        <p:spPr>
          <a:xfrm>
            <a:off x="2252880" y="2138400"/>
            <a:ext cx="1182960" cy="3069720"/>
          </a:xfrm>
          <a:prstGeom prst="rect">
            <a:avLst/>
          </a:prstGeom>
          <a:ln w="0">
            <a:noFill/>
          </a:ln>
        </p:spPr>
      </p:pic>
      <p:pic>
        <p:nvPicPr>
          <p:cNvPr id="769" name="Imagen 6"/>
          <p:cNvPicPr/>
          <p:nvPr/>
        </p:nvPicPr>
        <p:blipFill>
          <a:blip r:embed="rId4"/>
          <a:stretch/>
        </p:blipFill>
        <p:spPr>
          <a:xfrm>
            <a:off x="7290360" y="4703400"/>
            <a:ext cx="2962080" cy="609120"/>
          </a:xfrm>
          <a:prstGeom prst="rect">
            <a:avLst/>
          </a:prstGeom>
          <a:ln w="0">
            <a:noFill/>
          </a:ln>
        </p:spPr>
      </p:pic>
      <p:sp>
        <p:nvSpPr>
          <p:cNvPr id="770" name="Rectángulo 8"/>
          <p:cNvSpPr/>
          <p:nvPr/>
        </p:nvSpPr>
        <p:spPr>
          <a:xfrm>
            <a:off x="7290360" y="5313240"/>
            <a:ext cx="29620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https://ref.cnki.net/ref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" name="Rectángulo 9"/>
          <p:cNvSpPr/>
          <p:nvPr/>
        </p:nvSpPr>
        <p:spPr>
          <a:xfrm>
            <a:off x="4012560" y="1830600"/>
            <a:ext cx="1599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8 Million records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Imagen 1"/>
          <p:cNvPicPr/>
          <p:nvPr/>
        </p:nvPicPr>
        <p:blipFill>
          <a:blip r:embed="rId2"/>
          <a:stretch/>
        </p:blipFill>
        <p:spPr>
          <a:xfrm>
            <a:off x="1807920" y="917640"/>
            <a:ext cx="7347240" cy="6276960"/>
          </a:xfrm>
          <a:prstGeom prst="rect">
            <a:avLst/>
          </a:prstGeom>
          <a:ln w="0">
            <a:noFill/>
          </a:ln>
        </p:spPr>
      </p:pic>
      <p:sp>
        <p:nvSpPr>
          <p:cNvPr id="773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" name="Rectángulo 2"/>
          <p:cNvSpPr/>
          <p:nvPr/>
        </p:nvSpPr>
        <p:spPr>
          <a:xfrm>
            <a:off x="3205080" y="917640"/>
            <a:ext cx="5606280" cy="4950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5" name="Rectángulo 6"/>
          <p:cNvSpPr/>
          <p:nvPr/>
        </p:nvSpPr>
        <p:spPr>
          <a:xfrm>
            <a:off x="8052480" y="2216880"/>
            <a:ext cx="481680" cy="36666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n 1"/>
          <p:cNvPicPr/>
          <p:nvPr/>
        </p:nvPicPr>
        <p:blipFill>
          <a:blip r:embed="rId2"/>
          <a:stretch/>
        </p:blipFill>
        <p:spPr>
          <a:xfrm>
            <a:off x="764640" y="918720"/>
            <a:ext cx="9157680" cy="6072840"/>
          </a:xfrm>
          <a:prstGeom prst="rect">
            <a:avLst/>
          </a:prstGeom>
          <a:ln w="0">
            <a:noFill/>
          </a:ln>
        </p:spPr>
      </p:pic>
      <p:sp>
        <p:nvSpPr>
          <p:cNvPr id="777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Registro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8" name="Rectángulo 5"/>
          <p:cNvSpPr/>
          <p:nvPr/>
        </p:nvSpPr>
        <p:spPr>
          <a:xfrm>
            <a:off x="8238960" y="1015920"/>
            <a:ext cx="1688040" cy="157896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DejaVu Sans"/>
              </a:rPr>
              <a:t>¿Interesante?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" name="Rectángulo 1"/>
          <p:cNvSpPr/>
          <p:nvPr/>
        </p:nvSpPr>
        <p:spPr>
          <a:xfrm>
            <a:off x="3524040" y="6920280"/>
            <a:ext cx="3643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https://journals.scholarsportal.info/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1" name="Imagen 4"/>
          <p:cNvPicPr/>
          <p:nvPr/>
        </p:nvPicPr>
        <p:blipFill>
          <a:blip r:embed="rId2"/>
          <a:stretch/>
        </p:blipFill>
        <p:spPr>
          <a:xfrm>
            <a:off x="1690200" y="990360"/>
            <a:ext cx="7481160" cy="583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Overton: Policies (no en Dimensions)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0" name="Imagen 6"/>
          <p:cNvPicPr/>
          <p:nvPr/>
        </p:nvPicPr>
        <p:blipFill>
          <a:blip r:embed="rId2"/>
          <a:stretch/>
        </p:blipFill>
        <p:spPr>
          <a:xfrm>
            <a:off x="765000" y="1249200"/>
            <a:ext cx="8909280" cy="5635800"/>
          </a:xfrm>
          <a:prstGeom prst="rect">
            <a:avLst/>
          </a:prstGeom>
          <a:ln w="0">
            <a:noFill/>
          </a:ln>
        </p:spPr>
      </p:pic>
      <p:pic>
        <p:nvPicPr>
          <p:cNvPr id="251" name="Imagen 7"/>
          <p:cNvPicPr/>
          <p:nvPr/>
        </p:nvPicPr>
        <p:blipFill>
          <a:blip r:embed="rId3"/>
          <a:stretch/>
        </p:blipFill>
        <p:spPr>
          <a:xfrm>
            <a:off x="4714560" y="1249200"/>
            <a:ext cx="1009800" cy="214200"/>
          </a:xfrm>
          <a:prstGeom prst="rect">
            <a:avLst/>
          </a:prstGeom>
          <a:ln w="0">
            <a:noFill/>
          </a:ln>
        </p:spPr>
      </p:pic>
      <p:sp>
        <p:nvSpPr>
          <p:cNvPr id="252" name="Rectángulo 8"/>
          <p:cNvSpPr/>
          <p:nvPr/>
        </p:nvSpPr>
        <p:spPr>
          <a:xfrm>
            <a:off x="3261960" y="7026120"/>
            <a:ext cx="3680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https://policyprofiles.sagepub.com/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Contacto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3" name="Picture 11" descr="Cybermetrics Lab Observatory of Science and Technology on the Web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9240840" y="6806520"/>
            <a:ext cx="1198080" cy="731520"/>
          </a:xfrm>
          <a:prstGeom prst="rect">
            <a:avLst/>
          </a:prstGeom>
          <a:ln w="0">
            <a:noFill/>
          </a:ln>
        </p:spPr>
      </p:pic>
      <p:grpSp>
        <p:nvGrpSpPr>
          <p:cNvPr id="784" name="Grupo 1"/>
          <p:cNvGrpSpPr/>
          <p:nvPr/>
        </p:nvGrpSpPr>
        <p:grpSpPr>
          <a:xfrm>
            <a:off x="1463040" y="1342440"/>
            <a:ext cx="8224920" cy="5004360"/>
            <a:chOff x="1463040" y="1342440"/>
            <a:chExt cx="8224920" cy="5004360"/>
          </a:xfrm>
        </p:grpSpPr>
        <p:sp>
          <p:nvSpPr>
            <p:cNvPr id="785" name="Rounded Rectangle 22"/>
            <p:cNvSpPr/>
            <p:nvPr/>
          </p:nvSpPr>
          <p:spPr>
            <a:xfrm>
              <a:off x="1463040" y="1342440"/>
              <a:ext cx="8224920" cy="5004360"/>
            </a:xfrm>
            <a:prstGeom prst="roundRect">
              <a:avLst>
                <a:gd name="adj" fmla="val 1462"/>
              </a:avLst>
            </a:prstGeom>
            <a:solidFill>
              <a:schemeClr val="bg1"/>
            </a:solidFill>
            <a:ln>
              <a:noFill/>
            </a:ln>
            <a:effectLst>
              <a:outerShdw blurRad="12708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en-GB" sz="1800" b="0" strike="noStrike" spc="-1" dirty="0">
                <a:solidFill>
                  <a:srgbClr val="00B0F0"/>
                </a:solidFill>
                <a:latin typeface="Arial"/>
                <a:ea typeface="DejaVu Sans"/>
              </a:endParaRPr>
            </a:p>
          </p:txBody>
        </p:sp>
        <p:pic>
          <p:nvPicPr>
            <p:cNvPr id="786" name="Imagen 26"/>
            <p:cNvPicPr/>
            <p:nvPr/>
          </p:nvPicPr>
          <p:blipFill>
            <a:blip r:embed="rId4"/>
            <a:stretch/>
          </p:blipFill>
          <p:spPr>
            <a:xfrm>
              <a:off x="4326840" y="4796640"/>
              <a:ext cx="2517120" cy="1509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87" name="Imagen 27"/>
            <p:cNvPicPr/>
            <p:nvPr/>
          </p:nvPicPr>
          <p:blipFill>
            <a:blip r:embed="rId5"/>
            <a:stretch/>
          </p:blipFill>
          <p:spPr>
            <a:xfrm>
              <a:off x="1590480" y="3006720"/>
              <a:ext cx="2579760" cy="1595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88" name="Imagen 28"/>
            <p:cNvPicPr/>
            <p:nvPr/>
          </p:nvPicPr>
          <p:blipFill>
            <a:blip r:embed="rId6"/>
            <a:stretch/>
          </p:blipFill>
          <p:spPr>
            <a:xfrm>
              <a:off x="1590480" y="4725720"/>
              <a:ext cx="2629080" cy="1555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89" name="Imagen 29"/>
            <p:cNvPicPr/>
            <p:nvPr/>
          </p:nvPicPr>
          <p:blipFill>
            <a:blip r:embed="rId7"/>
            <a:stretch/>
          </p:blipFill>
          <p:spPr>
            <a:xfrm>
              <a:off x="6998760" y="1438200"/>
              <a:ext cx="2586240" cy="1556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90" name="Imagen 30"/>
            <p:cNvPicPr/>
            <p:nvPr/>
          </p:nvPicPr>
          <p:blipFill>
            <a:blip r:embed="rId8"/>
            <a:stretch/>
          </p:blipFill>
          <p:spPr>
            <a:xfrm>
              <a:off x="4357440" y="1420560"/>
              <a:ext cx="2523960" cy="1540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91" name="Imagen 31"/>
            <p:cNvPicPr/>
            <p:nvPr/>
          </p:nvPicPr>
          <p:blipFill>
            <a:blip r:embed="rId9"/>
            <a:stretch/>
          </p:blipFill>
          <p:spPr>
            <a:xfrm>
              <a:off x="1563840" y="1420560"/>
              <a:ext cx="2709720" cy="153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2" name="14 Rectángulo"/>
            <p:cNvSpPr/>
            <p:nvPr/>
          </p:nvSpPr>
          <p:spPr>
            <a:xfrm>
              <a:off x="1896480" y="2617560"/>
              <a:ext cx="19612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6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SaCSbeoAAAAJ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93" name="16 Rectángulo"/>
            <p:cNvSpPr/>
            <p:nvPr/>
          </p:nvSpPr>
          <p:spPr>
            <a:xfrm>
              <a:off x="5104440" y="2622600"/>
              <a:ext cx="102816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6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124106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794" name="Picture 4"/>
            <p:cNvPicPr/>
            <p:nvPr/>
          </p:nvPicPr>
          <p:blipFill>
            <a:blip r:embed="rId10"/>
            <a:stretch/>
          </p:blipFill>
          <p:spPr>
            <a:xfrm>
              <a:off x="7035480" y="4767840"/>
              <a:ext cx="2586240" cy="1538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5" name="18 Rectángulo"/>
            <p:cNvSpPr/>
            <p:nvPr/>
          </p:nvSpPr>
          <p:spPr>
            <a:xfrm>
              <a:off x="7526520" y="5952600"/>
              <a:ext cx="17506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6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isidro-f-aguillo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96" name="20 Rectángulo"/>
            <p:cNvSpPr/>
            <p:nvPr/>
          </p:nvSpPr>
          <p:spPr>
            <a:xfrm>
              <a:off x="7561080" y="2555280"/>
              <a:ext cx="15912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6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A-7280-2008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797" name="Picture 6"/>
            <p:cNvPicPr/>
            <p:nvPr/>
          </p:nvPicPr>
          <p:blipFill>
            <a:blip r:embed="rId11"/>
            <a:stretch/>
          </p:blipFill>
          <p:spPr>
            <a:xfrm>
              <a:off x="4338000" y="3045600"/>
              <a:ext cx="2461680" cy="1620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8" name="22 Rectángulo"/>
            <p:cNvSpPr/>
            <p:nvPr/>
          </p:nvSpPr>
          <p:spPr>
            <a:xfrm>
              <a:off x="4277880" y="4323240"/>
              <a:ext cx="26812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6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0000-0001-8927-4873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99" name="24 Rectángulo"/>
            <p:cNvSpPr/>
            <p:nvPr/>
          </p:nvSpPr>
          <p:spPr>
            <a:xfrm>
              <a:off x="4804560" y="5910120"/>
              <a:ext cx="156204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6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IsidroAguillo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00" name="25 Rectángulo"/>
            <p:cNvSpPr/>
            <p:nvPr/>
          </p:nvSpPr>
          <p:spPr>
            <a:xfrm>
              <a:off x="2314080" y="4328280"/>
              <a:ext cx="13287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8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261704280</a:t>
              </a:r>
              <a:endParaRPr lang="es-E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01" name="26 Rectángulo"/>
            <p:cNvSpPr/>
            <p:nvPr/>
          </p:nvSpPr>
          <p:spPr>
            <a:xfrm>
              <a:off x="1954440" y="5922720"/>
              <a:ext cx="174636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6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@isidroaguillo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802" name="Picture 12"/>
            <p:cNvPicPr/>
            <p:nvPr/>
          </p:nvPicPr>
          <p:blipFill>
            <a:blip r:embed="rId12"/>
            <a:stretch/>
          </p:blipFill>
          <p:spPr>
            <a:xfrm>
              <a:off x="7009560" y="3051360"/>
              <a:ext cx="2586240" cy="1620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03" name="28 Rectángulo"/>
            <p:cNvSpPr/>
            <p:nvPr/>
          </p:nvSpPr>
          <p:spPr>
            <a:xfrm>
              <a:off x="7596000" y="4307400"/>
              <a:ext cx="15210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600" b="1" strike="noStrike" spc="-1" dirty="0">
                  <a:solidFill>
                    <a:srgbClr val="00B0F0"/>
                  </a:solidFill>
                  <a:latin typeface="Arial"/>
                  <a:ea typeface="DejaVu Sans"/>
                </a:rPr>
                <a:t>6507380175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804" name="CuadroTexto 2"/>
          <p:cNvSpPr/>
          <p:nvPr/>
        </p:nvSpPr>
        <p:spPr>
          <a:xfrm>
            <a:off x="3312000" y="3594600"/>
            <a:ext cx="44589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3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isidro.aguillo@csic.es</a:t>
            </a:r>
            <a:endParaRPr lang="es-E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n 1"/>
          <p:cNvPicPr/>
          <p:nvPr/>
        </p:nvPicPr>
        <p:blipFill>
          <a:blip r:embed="rId2"/>
          <a:stretch/>
        </p:blipFill>
        <p:spPr>
          <a:xfrm>
            <a:off x="1822680" y="1126440"/>
            <a:ext cx="7046280" cy="5306760"/>
          </a:xfrm>
          <a:prstGeom prst="rect">
            <a:avLst/>
          </a:prstGeom>
          <a:ln w="0"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Penetración de datos altmétricos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CustomShape 1"/>
          <p:cNvSpPr/>
          <p:nvPr/>
        </p:nvSpPr>
        <p:spPr>
          <a:xfrm>
            <a:off x="330120" y="6526080"/>
            <a:ext cx="1006632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Ligados a DOIs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Cobertura histórica baja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6" name="Gráfico 6"/>
          <p:cNvPicPr/>
          <p:nvPr/>
        </p:nvPicPr>
        <p:blipFill>
          <a:blip r:embed="rId3"/>
          <a:stretch/>
        </p:blipFill>
        <p:spPr>
          <a:xfrm>
            <a:off x="4138920" y="2011320"/>
            <a:ext cx="2413800" cy="482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2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Unpaywall: Open Access Status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CustomShape 1"/>
          <p:cNvSpPr/>
          <p:nvPr/>
        </p:nvSpPr>
        <p:spPr>
          <a:xfrm>
            <a:off x="957600" y="6916320"/>
            <a:ext cx="8710200" cy="37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s-E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https://unpaywall.org/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9" name="Imagen 1"/>
          <p:cNvPicPr/>
          <p:nvPr/>
        </p:nvPicPr>
        <p:blipFill>
          <a:blip r:embed="rId2"/>
          <a:stretch/>
        </p:blipFill>
        <p:spPr>
          <a:xfrm>
            <a:off x="0" y="1249200"/>
            <a:ext cx="10691280" cy="520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Profesor: Isidro F. Aguillo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Rectangle 5"/>
          <p:cNvSpPr/>
          <p:nvPr/>
        </p:nvSpPr>
        <p:spPr>
          <a:xfrm>
            <a:off x="634320" y="1249200"/>
            <a:ext cx="6943320" cy="579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_tradnl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Puesto actual</a:t>
            </a:r>
            <a:endParaRPr lang="es-E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s-ES_tradn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Laboratorio de Cibermetría. Instituto de Políticas y Bienes Públicos (IPP), Consejo Superior de Investigaciones Científicas (CSIC)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_tradnl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Formación</a:t>
            </a:r>
            <a:endParaRPr lang="es-E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s-ES_tradn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Licenciado CC. Biológicas (UCM)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s-ES_tradn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Máster en Información y Documentación (UC3M)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_tradnl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Líneas de trabajo y otros datos</a:t>
            </a:r>
            <a:endParaRPr lang="es-E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s-ES_tradn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Proyectos: RISIS (infraestructuras); ACUMEN (individuos), OpenAIRE (repositorios), WISER (I+D Web), EICSTES (indicadores Web), IMPACT-INFO2000 (sociedad de la información)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s-ES_tradn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Ranking Mundial de Universidades: www.webometrics.info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s-ES_tradn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Editor “Cybermetrics” (1997-2015); Comité asesor “El Profesional de la Información” 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Dr. Honoris Causa Universitas Indonesia</a:t>
            </a:r>
            <a:br>
              <a:rPr sz="2000" dirty="0"/>
            </a:b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Dr. Honoris Causa National Nuclear Research University Moscow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Top 2% World Researcher (Ranking de Stanford)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9" name="Picture 21"/>
          <p:cNvPicPr/>
          <p:nvPr/>
        </p:nvPicPr>
        <p:blipFill>
          <a:blip r:embed="rId2"/>
          <a:stretch/>
        </p:blipFill>
        <p:spPr>
          <a:xfrm>
            <a:off x="7825320" y="4158720"/>
            <a:ext cx="2209320" cy="390240"/>
          </a:xfrm>
          <a:prstGeom prst="rect">
            <a:avLst/>
          </a:prstGeom>
          <a:ln w="0">
            <a:noFill/>
          </a:ln>
        </p:spPr>
      </p:pic>
      <p:pic>
        <p:nvPicPr>
          <p:cNvPr id="170" name="1 Imagen"/>
          <p:cNvPicPr/>
          <p:nvPr/>
        </p:nvPicPr>
        <p:blipFill>
          <a:blip r:embed="rId3"/>
          <a:stretch/>
        </p:blipFill>
        <p:spPr>
          <a:xfrm>
            <a:off x="7577640" y="1329840"/>
            <a:ext cx="2607840" cy="173376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14"/>
          <p:cNvPicPr/>
          <p:nvPr/>
        </p:nvPicPr>
        <p:blipFill>
          <a:blip r:embed="rId4"/>
          <a:stretch/>
        </p:blipFill>
        <p:spPr>
          <a:xfrm>
            <a:off x="7809480" y="5555880"/>
            <a:ext cx="2203200" cy="41724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11" descr="http://www.webometrics.info/sites/default/files/univer%20candara%20bold.png"/>
          <p:cNvPicPr/>
          <p:nvPr/>
        </p:nvPicPr>
        <p:blipFill>
          <a:blip r:embed="rId5"/>
          <a:stretch/>
        </p:blipFill>
        <p:spPr>
          <a:xfrm>
            <a:off x="7847640" y="4865760"/>
            <a:ext cx="2165040" cy="475200"/>
          </a:xfrm>
          <a:prstGeom prst="rect">
            <a:avLst/>
          </a:prstGeom>
          <a:ln w="0">
            <a:noFill/>
          </a:ln>
        </p:spPr>
      </p:pic>
      <p:grpSp>
        <p:nvGrpSpPr>
          <p:cNvPr id="173" name="Grupo 5"/>
          <p:cNvGrpSpPr/>
          <p:nvPr/>
        </p:nvGrpSpPr>
        <p:grpSpPr>
          <a:xfrm>
            <a:off x="7535160" y="3089880"/>
            <a:ext cx="2477520" cy="833400"/>
            <a:chOff x="7535160" y="3089880"/>
            <a:chExt cx="2477520" cy="833400"/>
          </a:xfrm>
        </p:grpSpPr>
        <p:pic>
          <p:nvPicPr>
            <p:cNvPr id="174" name="Imagen 2"/>
            <p:cNvPicPr/>
            <p:nvPr/>
          </p:nvPicPr>
          <p:blipFill>
            <a:blip r:embed="rId6"/>
            <a:stretch/>
          </p:blipFill>
          <p:spPr>
            <a:xfrm>
              <a:off x="8694000" y="3570120"/>
              <a:ext cx="1318680" cy="33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5" name="Imagen 4"/>
            <p:cNvPicPr/>
            <p:nvPr/>
          </p:nvPicPr>
          <p:blipFill>
            <a:blip r:embed="rId7"/>
            <a:stretch/>
          </p:blipFill>
          <p:spPr>
            <a:xfrm>
              <a:off x="8889120" y="3143880"/>
              <a:ext cx="1123560" cy="380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Picture 2" descr="Instituto de Políticas y Bienes Públicos: Inicio"/>
            <p:cNvPicPr/>
            <p:nvPr/>
          </p:nvPicPr>
          <p:blipFill>
            <a:blip r:embed="rId8"/>
            <a:stretch/>
          </p:blipFill>
          <p:spPr>
            <a:xfrm>
              <a:off x="7535160" y="3089880"/>
              <a:ext cx="1667520" cy="8334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77" name="Imagen 18"/>
          <p:cNvPicPr/>
          <p:nvPr/>
        </p:nvPicPr>
        <p:blipFill>
          <a:blip r:embed="rId9"/>
          <a:stretch/>
        </p:blipFill>
        <p:spPr>
          <a:xfrm>
            <a:off x="7809480" y="6198120"/>
            <a:ext cx="2203200" cy="62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2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Figshare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CustomShape 1"/>
          <p:cNvSpPr/>
          <p:nvPr/>
        </p:nvSpPr>
        <p:spPr>
          <a:xfrm>
            <a:off x="957600" y="6916320"/>
            <a:ext cx="8710200" cy="55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Repositorio de acceso abierto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2" name="Imagen 1"/>
          <p:cNvPicPr/>
          <p:nvPr/>
        </p:nvPicPr>
        <p:blipFill>
          <a:blip r:embed="rId2"/>
          <a:stretch/>
        </p:blipFill>
        <p:spPr>
          <a:xfrm>
            <a:off x="1375920" y="1112040"/>
            <a:ext cx="7939440" cy="553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GRID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4" name="Imagen 4"/>
          <p:cNvPicPr/>
          <p:nvPr/>
        </p:nvPicPr>
        <p:blipFill>
          <a:blip r:embed="rId2"/>
          <a:stretch/>
        </p:blipFill>
        <p:spPr>
          <a:xfrm>
            <a:off x="0" y="3076560"/>
            <a:ext cx="3335760" cy="2333520"/>
          </a:xfrm>
          <a:prstGeom prst="rect">
            <a:avLst/>
          </a:prstGeom>
          <a:ln w="0">
            <a:noFill/>
          </a:ln>
        </p:spPr>
      </p:pic>
      <p:pic>
        <p:nvPicPr>
          <p:cNvPr id="265" name="Imagen 6"/>
          <p:cNvPicPr/>
          <p:nvPr/>
        </p:nvPicPr>
        <p:blipFill>
          <a:blip r:embed="rId3"/>
          <a:stretch/>
        </p:blipFill>
        <p:spPr>
          <a:xfrm>
            <a:off x="3359520" y="1168920"/>
            <a:ext cx="7332120" cy="6390360"/>
          </a:xfrm>
          <a:prstGeom prst="rect">
            <a:avLst/>
          </a:prstGeom>
          <a:ln w="0">
            <a:noFill/>
          </a:ln>
        </p:spPr>
      </p:pic>
      <p:pic>
        <p:nvPicPr>
          <p:cNvPr id="266" name="Imagen 5"/>
          <p:cNvPicPr/>
          <p:nvPr/>
        </p:nvPicPr>
        <p:blipFill>
          <a:blip r:embed="rId4"/>
          <a:stretch/>
        </p:blipFill>
        <p:spPr>
          <a:xfrm>
            <a:off x="4488840" y="2447640"/>
            <a:ext cx="4054320" cy="405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Rectángulo 2"/>
          <p:cNvSpPr/>
          <p:nvPr/>
        </p:nvSpPr>
        <p:spPr>
          <a:xfrm>
            <a:off x="727560" y="7047360"/>
            <a:ext cx="95706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https://ror.org/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9" name="Imagen 4"/>
          <p:cNvPicPr/>
          <p:nvPr/>
        </p:nvPicPr>
        <p:blipFill>
          <a:blip r:embed="rId2"/>
          <a:stretch/>
        </p:blipFill>
        <p:spPr>
          <a:xfrm>
            <a:off x="304920" y="1008000"/>
            <a:ext cx="9882720" cy="603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n 1"/>
          <p:cNvPicPr/>
          <p:nvPr/>
        </p:nvPicPr>
        <p:blipFill>
          <a:blip r:embed="rId2"/>
          <a:stretch/>
        </p:blipFill>
        <p:spPr>
          <a:xfrm>
            <a:off x="0" y="1149840"/>
            <a:ext cx="4921200" cy="260172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ReadCube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1098360" y="6269760"/>
            <a:ext cx="8887320" cy="94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Nube propietaria ligada a la base de datos principal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Es el destino por defecto de la opción “Add to Library”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3" name="Imagen 3"/>
          <p:cNvPicPr/>
          <p:nvPr/>
        </p:nvPicPr>
        <p:blipFill>
          <a:blip r:embed="rId3"/>
          <a:stretch/>
        </p:blipFill>
        <p:spPr>
          <a:xfrm>
            <a:off x="1847520" y="2034720"/>
            <a:ext cx="8807760" cy="413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n 1"/>
          <p:cNvPicPr/>
          <p:nvPr/>
        </p:nvPicPr>
        <p:blipFill>
          <a:blip r:embed="rId2"/>
          <a:stretch/>
        </p:blipFill>
        <p:spPr>
          <a:xfrm>
            <a:off x="0" y="964080"/>
            <a:ext cx="10691280" cy="6000480"/>
          </a:xfrm>
          <a:prstGeom prst="rect">
            <a:avLst/>
          </a:prstGeom>
          <a:ln w="0">
            <a:noFill/>
          </a:ln>
        </p:spPr>
      </p:pic>
      <p:sp>
        <p:nvSpPr>
          <p:cNvPr id="275" name="CustomShape 2"/>
          <p:cNvSpPr/>
          <p:nvPr/>
        </p:nvSpPr>
        <p:spPr>
          <a:xfrm>
            <a:off x="110880" y="6964920"/>
            <a:ext cx="10691280" cy="35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https://app.dimensions.ai/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CustomShape 1"/>
          <p:cNvSpPr/>
          <p:nvPr/>
        </p:nvSpPr>
        <p:spPr>
          <a:xfrm>
            <a:off x="504000" y="235080"/>
            <a:ext cx="9718200" cy="72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Pantalla principal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n 4"/>
          <p:cNvPicPr/>
          <p:nvPr/>
        </p:nvPicPr>
        <p:blipFill>
          <a:blip r:embed="rId2"/>
          <a:stretch/>
        </p:blipFill>
        <p:spPr>
          <a:xfrm>
            <a:off x="27360" y="1331640"/>
            <a:ext cx="10585440" cy="5167800"/>
          </a:xfrm>
          <a:prstGeom prst="rect">
            <a:avLst/>
          </a:prstGeom>
          <a:ln w="0">
            <a:noFill/>
          </a:ln>
        </p:spPr>
      </p:pic>
      <p:sp>
        <p:nvSpPr>
          <p:cNvPr id="278" name="Rectángulo 8"/>
          <p:cNvSpPr/>
          <p:nvPr/>
        </p:nvSpPr>
        <p:spPr>
          <a:xfrm>
            <a:off x="288360" y="6826320"/>
            <a:ext cx="100663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www.slideshare.net/LudoWaltman/web-of-science-scopus-dimensions-and-beyond-the-evolving-landscape-of-bibliometric-data-sources</a:t>
            </a: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Cobertura diferencial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ángulo 8"/>
          <p:cNvSpPr/>
          <p:nvPr/>
        </p:nvSpPr>
        <p:spPr>
          <a:xfrm>
            <a:off x="288360" y="6826320"/>
            <a:ext cx="100663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https://link.springer.com/article/10.1007/s11192-021-03948-5</a:t>
            </a: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Cobertura diferencial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2" name="Imagen 1"/>
          <p:cNvPicPr/>
          <p:nvPr/>
        </p:nvPicPr>
        <p:blipFill>
          <a:blip r:embed="rId2"/>
          <a:stretch/>
        </p:blipFill>
        <p:spPr>
          <a:xfrm>
            <a:off x="535680" y="1508040"/>
            <a:ext cx="9619920" cy="4543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ángulo 8"/>
          <p:cNvSpPr/>
          <p:nvPr/>
        </p:nvSpPr>
        <p:spPr>
          <a:xfrm>
            <a:off x="312480" y="7056720"/>
            <a:ext cx="100663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https://link.springer.com/article/10.1007/s11192-021-03948-5</a:t>
            </a: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Cobertura diferencial (III)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5" name="Imagen 1"/>
          <p:cNvPicPr/>
          <p:nvPr/>
        </p:nvPicPr>
        <p:blipFill>
          <a:blip r:embed="rId2"/>
          <a:stretch/>
        </p:blipFill>
        <p:spPr>
          <a:xfrm>
            <a:off x="2235240" y="1128960"/>
            <a:ext cx="6782040" cy="5896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Búsqueda simple: Operadores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702360" y="2992680"/>
            <a:ext cx="9238680" cy="337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Booleanos: AND, OR; NOT (siempre en mayúsculas)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Admite paréntesis para búsquedas complejas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Adyacencia (estricta): Texto entre comillas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Title and abstract: Busca solo en el título y en el resumen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Abstract: Texto libre (frase o series de frases)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8" name="Imagen 4"/>
          <p:cNvPicPr/>
          <p:nvPr/>
        </p:nvPicPr>
        <p:blipFill>
          <a:blip r:embed="rId2"/>
          <a:stretch/>
        </p:blipFill>
        <p:spPr>
          <a:xfrm>
            <a:off x="59400" y="1392480"/>
            <a:ext cx="10572480" cy="1252440"/>
          </a:xfrm>
          <a:prstGeom prst="rect">
            <a:avLst/>
          </a:prstGeom>
          <a:ln w="19050">
            <a:solidFill>
              <a:srgbClr val="4F81BD"/>
            </a:solidFill>
            <a:round/>
          </a:ln>
        </p:spPr>
      </p:pic>
      <p:pic>
        <p:nvPicPr>
          <p:cNvPr id="289" name="Imagen 1"/>
          <p:cNvPicPr/>
          <p:nvPr/>
        </p:nvPicPr>
        <p:blipFill>
          <a:blip r:embed="rId3"/>
          <a:stretch/>
        </p:blipFill>
        <p:spPr>
          <a:xfrm>
            <a:off x="-34200" y="5365080"/>
            <a:ext cx="10725840" cy="146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Registro tipo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1" name="Imagen 3"/>
          <p:cNvPicPr/>
          <p:nvPr/>
        </p:nvPicPr>
        <p:blipFill>
          <a:blip r:embed="rId2"/>
          <a:stretch/>
        </p:blipFill>
        <p:spPr>
          <a:xfrm>
            <a:off x="1457280" y="1077480"/>
            <a:ext cx="7776720" cy="598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Box 46"/>
          <p:cNvSpPr/>
          <p:nvPr/>
        </p:nvSpPr>
        <p:spPr>
          <a:xfrm>
            <a:off x="0" y="235080"/>
            <a:ext cx="10691280" cy="60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b">
            <a:noAutofit/>
          </a:bodyPr>
          <a:lstStyle/>
          <a:p>
            <a:pPr algn="ctr">
              <a:lnSpc>
                <a:spcPct val="100000"/>
              </a:lnSpc>
              <a:spcAft>
                <a:spcPts val="992"/>
              </a:spcAft>
              <a:buNone/>
            </a:pPr>
            <a:r>
              <a:rPr lang="es-ES" sz="3530" b="1" strike="noStrike" spc="-1" dirty="0">
                <a:solidFill>
                  <a:srgbClr val="00B0F0"/>
                </a:solidFill>
                <a:latin typeface="Arial"/>
                <a:ea typeface="DejaVu Sans"/>
              </a:rPr>
              <a:t>Programa</a:t>
            </a:r>
            <a:endParaRPr lang="es-ES" sz="353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880050423"/>
              </p:ext>
            </p:extLst>
          </p:nvPr>
        </p:nvGraphicFramePr>
        <p:xfrm>
          <a:off x="321120" y="1135440"/>
          <a:ext cx="10049040" cy="5613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Filtros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3" name="Imagen 14"/>
          <p:cNvPicPr/>
          <p:nvPr/>
        </p:nvPicPr>
        <p:blipFill>
          <a:blip r:embed="rId2"/>
          <a:srcRect l="5773" t="-577" r="-1993" b="39664"/>
          <a:stretch/>
        </p:blipFill>
        <p:spPr>
          <a:xfrm>
            <a:off x="0" y="6653160"/>
            <a:ext cx="1295280" cy="894240"/>
          </a:xfrm>
          <a:prstGeom prst="rect">
            <a:avLst/>
          </a:prstGeom>
          <a:ln w="0">
            <a:noFill/>
          </a:ln>
        </p:spPr>
      </p:pic>
      <p:pic>
        <p:nvPicPr>
          <p:cNvPr id="294" name="Imagen 3"/>
          <p:cNvPicPr/>
          <p:nvPr/>
        </p:nvPicPr>
        <p:blipFill>
          <a:blip r:embed="rId3"/>
          <a:stretch/>
        </p:blipFill>
        <p:spPr>
          <a:xfrm>
            <a:off x="443160" y="2323080"/>
            <a:ext cx="1704600" cy="3104640"/>
          </a:xfrm>
          <a:prstGeom prst="rect">
            <a:avLst/>
          </a:prstGeom>
          <a:ln w="28575">
            <a:solidFill>
              <a:srgbClr val="4F81BD"/>
            </a:solidFill>
            <a:round/>
          </a:ln>
        </p:spPr>
      </p:pic>
      <p:sp>
        <p:nvSpPr>
          <p:cNvPr id="295" name="CustomShape 2"/>
          <p:cNvSpPr/>
          <p:nvPr/>
        </p:nvSpPr>
        <p:spPr>
          <a:xfrm>
            <a:off x="2499480" y="1312920"/>
            <a:ext cx="7426440" cy="544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Versión gratuita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Año de publicación: ¡Desde 1665!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Investigador (autor): ¡Ojo!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Disciplina: </a:t>
            </a:r>
            <a:r>
              <a:rPr lang="en-US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Australian &amp; New Zealand Standard 	  	 	       Research Classification ANZSRC 2008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Tipo de publicación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Nombre de la fuente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Acceso abierto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Limitar a la derecha genera un AND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Seleccionar a la izquierda y limitar abajo genera un OR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6" name="Imagen 1"/>
          <p:cNvPicPr/>
          <p:nvPr/>
        </p:nvPicPr>
        <p:blipFill>
          <a:blip r:embed="rId4"/>
          <a:stretch/>
        </p:blipFill>
        <p:spPr>
          <a:xfrm>
            <a:off x="3682080" y="4709880"/>
            <a:ext cx="3325680" cy="1083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Métricas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8" name="Imagen 3"/>
          <p:cNvPicPr/>
          <p:nvPr/>
        </p:nvPicPr>
        <p:blipFill>
          <a:blip r:embed="rId2"/>
          <a:stretch/>
        </p:blipFill>
        <p:spPr>
          <a:xfrm>
            <a:off x="5363280" y="1249200"/>
            <a:ext cx="4286520" cy="5917680"/>
          </a:xfrm>
          <a:prstGeom prst="rect">
            <a:avLst/>
          </a:prstGeom>
          <a:ln w="0">
            <a:noFill/>
          </a:ln>
        </p:spPr>
      </p:pic>
      <p:pic>
        <p:nvPicPr>
          <p:cNvPr id="299" name="Imagen 4"/>
          <p:cNvPicPr/>
          <p:nvPr/>
        </p:nvPicPr>
        <p:blipFill>
          <a:blip r:embed="rId3"/>
          <a:stretch/>
        </p:blipFill>
        <p:spPr>
          <a:xfrm>
            <a:off x="233280" y="1182600"/>
            <a:ext cx="4557600" cy="6217560"/>
          </a:xfrm>
          <a:prstGeom prst="rect">
            <a:avLst/>
          </a:prstGeom>
          <a:ln w="28575">
            <a:solidFill>
              <a:srgbClr val="4F81BD"/>
            </a:solidFill>
            <a:round/>
          </a:ln>
        </p:spPr>
      </p:pic>
      <p:sp>
        <p:nvSpPr>
          <p:cNvPr id="300" name="CuadroTexto 1"/>
          <p:cNvSpPr/>
          <p:nvPr/>
        </p:nvSpPr>
        <p:spPr>
          <a:xfrm>
            <a:off x="8808480" y="5783040"/>
            <a:ext cx="8362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2 AÑOS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adroTexto 5"/>
          <p:cNvSpPr/>
          <p:nvPr/>
        </p:nvSpPr>
        <p:spPr>
          <a:xfrm>
            <a:off x="7060680" y="4769640"/>
            <a:ext cx="28648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DISCIPLINA Y AÑO.  POST 2000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Métricas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Rectángulo 2"/>
          <p:cNvSpPr/>
          <p:nvPr/>
        </p:nvSpPr>
        <p:spPr>
          <a:xfrm>
            <a:off x="655920" y="1408680"/>
            <a:ext cx="9566280" cy="545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Relative Citation Ratio (RCR)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The Relative Citation Ratio (RCR) indicates the relative citation performance of an article, when compared to other articles in its area of research. The RCR is normalized to 1.0 and </a:t>
            </a:r>
            <a:r>
              <a:rPr lang="en-US" sz="1800" b="0" strike="noStrike" spc="-1" dirty="0">
                <a:solidFill>
                  <a:srgbClr val="FF0000"/>
                </a:solidFill>
                <a:latin typeface="verdana"/>
                <a:ea typeface="DejaVu Sans"/>
              </a:rPr>
              <a:t>calculated for all articles funded by the NIH </a:t>
            </a:r>
            <a:r>
              <a:rPr lang="en-US" sz="18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in the Dimensions catalog. An RCR of more than 1.0 shows that a publication has an above average citation rate for its group, when defined by the subject area citation rates of the articles that have been cited with it.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Articles that are less than 2 years old, or do not have citations, do not have an RCR.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Field Citation Ratio (FCR)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The Field Citation Ratio (FCR) indicates the relative citation performance of an article, when compared to similarly-aged articles in its subject area. The FCR is normalized to 1.0 for this selection of articles. An FCR value of more than 1.0 shows that the publication has a higher than average number of citations for its group (</a:t>
            </a:r>
            <a:r>
              <a:rPr lang="en-US" sz="1800" b="0" strike="noStrike" spc="-1" dirty="0">
                <a:solidFill>
                  <a:srgbClr val="FF0000"/>
                </a:solidFill>
                <a:latin typeface="verdana"/>
                <a:ea typeface="DejaVu Sans"/>
              </a:rPr>
              <a:t>defined by its FoR Subject Code, publishing year, and age</a:t>
            </a:r>
            <a:r>
              <a:rPr lang="en-US" sz="18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).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Articles that are less than 2 years old do not have an FCR. An article with zero citations has an FCR of 0.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“Comparison of two article-level, field-independent citation metrics: Field-Weighted Citation Impact (FWCI) and Relative Citation Ratio (RCR)”: </a:t>
            </a:r>
            <a:r>
              <a:rPr lang="en-US" sz="1400" b="0" u="sng" strike="noStrike" spc="-1" dirty="0">
                <a:solidFill>
                  <a:srgbClr val="0000FF"/>
                </a:solidFill>
                <a:uFillTx/>
                <a:latin typeface="verdana"/>
                <a:ea typeface="DejaVu Sans"/>
                <a:hlinkClick r:id="rId2"/>
              </a:rPr>
              <a:t>http://ssrn.com/abstract=3237564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577800" y="8964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Narrativas métricas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5" name="Imagen 7"/>
          <p:cNvPicPr/>
          <p:nvPr/>
        </p:nvPicPr>
        <p:blipFill>
          <a:blip r:embed="rId2"/>
          <a:stretch/>
        </p:blipFill>
        <p:spPr>
          <a:xfrm>
            <a:off x="981000" y="872640"/>
            <a:ext cx="8729280" cy="2641320"/>
          </a:xfrm>
          <a:prstGeom prst="rect">
            <a:avLst/>
          </a:prstGeom>
          <a:ln w="0">
            <a:noFill/>
          </a:ln>
        </p:spPr>
      </p:pic>
      <p:pic>
        <p:nvPicPr>
          <p:cNvPr id="306" name="Imagen 8"/>
          <p:cNvPicPr/>
          <p:nvPr/>
        </p:nvPicPr>
        <p:blipFill>
          <a:blip r:embed="rId3"/>
          <a:stretch/>
        </p:blipFill>
        <p:spPr>
          <a:xfrm>
            <a:off x="2063520" y="3575520"/>
            <a:ext cx="6564240" cy="3757680"/>
          </a:xfrm>
          <a:prstGeom prst="rect">
            <a:avLst/>
          </a:prstGeom>
          <a:ln w="0">
            <a:noFill/>
          </a:ln>
        </p:spPr>
      </p:pic>
      <p:sp>
        <p:nvSpPr>
          <p:cNvPr id="307" name="Rectángulo: esquinas redondeadas 9"/>
          <p:cNvSpPr/>
          <p:nvPr/>
        </p:nvSpPr>
        <p:spPr>
          <a:xfrm>
            <a:off x="981000" y="2333880"/>
            <a:ext cx="4364640" cy="7970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08" name="Rectángulo: esquinas redondeadas 15"/>
          <p:cNvSpPr/>
          <p:nvPr/>
        </p:nvSpPr>
        <p:spPr>
          <a:xfrm>
            <a:off x="2063520" y="5366160"/>
            <a:ext cx="977760" cy="31356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504000" y="364320"/>
            <a:ext cx="245124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Rankings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0" name="Imagen 15"/>
          <p:cNvPicPr/>
          <p:nvPr/>
        </p:nvPicPr>
        <p:blipFill>
          <a:blip r:embed="rId2"/>
          <a:stretch/>
        </p:blipFill>
        <p:spPr>
          <a:xfrm>
            <a:off x="3731400" y="237240"/>
            <a:ext cx="5443920" cy="6911280"/>
          </a:xfrm>
          <a:prstGeom prst="rect">
            <a:avLst/>
          </a:prstGeom>
          <a:ln w="0">
            <a:noFill/>
          </a:ln>
        </p:spPr>
      </p:pic>
      <p:sp>
        <p:nvSpPr>
          <p:cNvPr id="311" name="Rectángulo: esquinas redondeadas 16"/>
          <p:cNvSpPr/>
          <p:nvPr/>
        </p:nvSpPr>
        <p:spPr>
          <a:xfrm>
            <a:off x="4418280" y="259560"/>
            <a:ext cx="3067920" cy="3322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2" name="Rectángulo: esquinas redondeadas 17"/>
          <p:cNvSpPr/>
          <p:nvPr/>
        </p:nvSpPr>
        <p:spPr>
          <a:xfrm>
            <a:off x="3931200" y="713880"/>
            <a:ext cx="760320" cy="3322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3" name="CuadroTexto 18"/>
          <p:cNvSpPr/>
          <p:nvPr/>
        </p:nvSpPr>
        <p:spPr>
          <a:xfrm>
            <a:off x="3459240" y="1552680"/>
            <a:ext cx="41256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79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1º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CuadroTexto 19"/>
          <p:cNvSpPr/>
          <p:nvPr/>
        </p:nvSpPr>
        <p:spPr>
          <a:xfrm>
            <a:off x="3459240" y="2765880"/>
            <a:ext cx="41256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79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2º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CuadroTexto 20"/>
          <p:cNvSpPr/>
          <p:nvPr/>
        </p:nvSpPr>
        <p:spPr>
          <a:xfrm>
            <a:off x="3459240" y="3581280"/>
            <a:ext cx="41256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79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3º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CuadroTexto 21"/>
          <p:cNvSpPr/>
          <p:nvPr/>
        </p:nvSpPr>
        <p:spPr>
          <a:xfrm>
            <a:off x="3459240" y="4758480"/>
            <a:ext cx="41256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79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4º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CuadroTexto 22"/>
          <p:cNvSpPr/>
          <p:nvPr/>
        </p:nvSpPr>
        <p:spPr>
          <a:xfrm>
            <a:off x="3515400" y="6006960"/>
            <a:ext cx="412560" cy="3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979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5º</a:t>
            </a:r>
            <a:endParaRPr lang="es-ES" sz="1979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Rectángulo: esquinas redondeadas 23"/>
          <p:cNvSpPr/>
          <p:nvPr/>
        </p:nvSpPr>
        <p:spPr>
          <a:xfrm>
            <a:off x="7412400" y="1153800"/>
            <a:ext cx="1427400" cy="2516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numCol="1" spcCol="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77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Acceso Abierto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0" name="Imagen 10"/>
          <p:cNvPicPr/>
          <p:nvPr/>
        </p:nvPicPr>
        <p:blipFill>
          <a:blip r:embed="rId2"/>
          <a:stretch/>
        </p:blipFill>
        <p:spPr>
          <a:xfrm>
            <a:off x="3875760" y="1082520"/>
            <a:ext cx="6235920" cy="1461600"/>
          </a:xfrm>
          <a:prstGeom prst="rect">
            <a:avLst/>
          </a:prstGeom>
          <a:ln w="0">
            <a:noFill/>
          </a:ln>
        </p:spPr>
      </p:pic>
      <p:pic>
        <p:nvPicPr>
          <p:cNvPr id="321" name="Imagen 11"/>
          <p:cNvPicPr/>
          <p:nvPr/>
        </p:nvPicPr>
        <p:blipFill>
          <a:blip r:embed="rId3"/>
          <a:stretch/>
        </p:blipFill>
        <p:spPr>
          <a:xfrm>
            <a:off x="754920" y="1147680"/>
            <a:ext cx="3120120" cy="6167520"/>
          </a:xfrm>
          <a:prstGeom prst="rect">
            <a:avLst/>
          </a:prstGeom>
          <a:ln w="0">
            <a:noFill/>
          </a:ln>
        </p:spPr>
      </p:pic>
      <p:sp>
        <p:nvSpPr>
          <p:cNvPr id="322" name="CustomShape 2"/>
          <p:cNvSpPr/>
          <p:nvPr/>
        </p:nvSpPr>
        <p:spPr>
          <a:xfrm>
            <a:off x="3875760" y="4041360"/>
            <a:ext cx="6235920" cy="146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s-ES" sz="24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34% (y subiendo) de los registros son ítems de acceso abierto</a:t>
            </a:r>
            <a:endParaRPr lang="es-ES" sz="245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0000"/>
              </a:lnSpc>
              <a:buNone/>
            </a:pPr>
            <a:r>
              <a:rPr lang="es-ES" sz="24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 pueden ordenar por fecha y métricas</a:t>
            </a:r>
            <a:endParaRPr lang="es-ES" sz="245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0000"/>
              </a:lnSpc>
              <a:buNone/>
            </a:pPr>
            <a:endParaRPr lang="es-ES" sz="245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0000"/>
              </a:lnSpc>
              <a:buNone/>
            </a:pPr>
            <a:endParaRPr lang="es-ES" sz="245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0000"/>
              </a:lnSpc>
              <a:buNone/>
            </a:pPr>
            <a:r>
              <a:rPr lang="es-ES" sz="24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lang="es-ES" sz="24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Rectángulo redondeado 5"/>
          <p:cNvSpPr/>
          <p:nvPr/>
        </p:nvSpPr>
        <p:spPr>
          <a:xfrm>
            <a:off x="705960" y="5199480"/>
            <a:ext cx="3039840" cy="21153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4F81B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51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4" name="Rectángulo redondeado 5"/>
          <p:cNvSpPr/>
          <p:nvPr/>
        </p:nvSpPr>
        <p:spPr>
          <a:xfrm>
            <a:off x="8640360" y="1967400"/>
            <a:ext cx="1471320" cy="5875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4F81B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51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investigador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6" name="Imagen 5"/>
          <p:cNvPicPr/>
          <p:nvPr/>
        </p:nvPicPr>
        <p:blipFill>
          <a:blip r:embed="rId2"/>
          <a:stretch/>
        </p:blipFill>
        <p:spPr>
          <a:xfrm>
            <a:off x="605160" y="1459440"/>
            <a:ext cx="3412080" cy="5428080"/>
          </a:xfrm>
          <a:prstGeom prst="rect">
            <a:avLst/>
          </a:prstGeom>
          <a:ln w="0">
            <a:noFill/>
          </a:ln>
        </p:spPr>
      </p:pic>
      <p:sp>
        <p:nvSpPr>
          <p:cNvPr id="327" name="Rectángulo redondeado 5"/>
          <p:cNvSpPr/>
          <p:nvPr/>
        </p:nvSpPr>
        <p:spPr>
          <a:xfrm>
            <a:off x="2967840" y="1764000"/>
            <a:ext cx="529560" cy="30236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51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328" name="Imagen 7"/>
          <p:cNvPicPr/>
          <p:nvPr/>
        </p:nvPicPr>
        <p:blipFill>
          <a:blip r:embed="rId3"/>
          <a:stretch/>
        </p:blipFill>
        <p:spPr>
          <a:xfrm>
            <a:off x="3597480" y="1527120"/>
            <a:ext cx="6551280" cy="3681360"/>
          </a:xfrm>
          <a:prstGeom prst="rect">
            <a:avLst/>
          </a:prstGeom>
          <a:ln w="0">
            <a:noFill/>
          </a:ln>
        </p:spPr>
      </p:pic>
      <p:sp>
        <p:nvSpPr>
          <p:cNvPr id="329" name="Rectángulo redondeado 5"/>
          <p:cNvSpPr/>
          <p:nvPr/>
        </p:nvSpPr>
        <p:spPr>
          <a:xfrm>
            <a:off x="642240" y="5207760"/>
            <a:ext cx="3275640" cy="16794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51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330" name="Imagen 9"/>
          <p:cNvPicPr/>
          <p:nvPr/>
        </p:nvPicPr>
        <p:blipFill>
          <a:blip r:embed="rId4"/>
          <a:stretch/>
        </p:blipFill>
        <p:spPr>
          <a:xfrm>
            <a:off x="4338000" y="5490000"/>
            <a:ext cx="53755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486720" y="21204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investigador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2" name="Imagen 3"/>
          <p:cNvPicPr/>
          <p:nvPr/>
        </p:nvPicPr>
        <p:blipFill>
          <a:blip r:embed="rId2"/>
          <a:stretch/>
        </p:blipFill>
        <p:spPr>
          <a:xfrm>
            <a:off x="1851480" y="1096920"/>
            <a:ext cx="7846560" cy="6001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Institucional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4" name="Imagen 4"/>
          <p:cNvPicPr/>
          <p:nvPr/>
        </p:nvPicPr>
        <p:blipFill>
          <a:blip r:embed="rId2"/>
          <a:stretch/>
        </p:blipFill>
        <p:spPr>
          <a:xfrm>
            <a:off x="1416600" y="1069560"/>
            <a:ext cx="8102880" cy="584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Institucional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6" name="Imagen 3"/>
          <p:cNvPicPr/>
          <p:nvPr/>
        </p:nvPicPr>
        <p:blipFill>
          <a:blip r:embed="rId2"/>
          <a:stretch/>
        </p:blipFill>
        <p:spPr>
          <a:xfrm>
            <a:off x="1359360" y="1043280"/>
            <a:ext cx="8007480" cy="599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 Box 46"/>
          <p:cNvSpPr/>
          <p:nvPr/>
        </p:nvSpPr>
        <p:spPr>
          <a:xfrm>
            <a:off x="0" y="235080"/>
            <a:ext cx="10691280" cy="60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b">
            <a:noAutofit/>
          </a:bodyPr>
          <a:lstStyle/>
          <a:p>
            <a:pPr algn="ctr">
              <a:lnSpc>
                <a:spcPct val="100000"/>
              </a:lnSpc>
              <a:spcAft>
                <a:spcPts val="992"/>
              </a:spcAft>
              <a:buNone/>
            </a:pPr>
            <a:r>
              <a:rPr lang="es-ES" sz="3530" b="1" strike="noStrike" spc="-1" dirty="0">
                <a:solidFill>
                  <a:srgbClr val="00B0F0"/>
                </a:solidFill>
                <a:latin typeface="Arial"/>
                <a:ea typeface="DejaVu Sans"/>
              </a:rPr>
              <a:t>Algunas características definitorias</a:t>
            </a:r>
            <a:endParaRPr lang="es-ES" sz="353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2320658270"/>
              </p:ext>
            </p:extLst>
          </p:nvPr>
        </p:nvGraphicFramePr>
        <p:xfrm>
          <a:off x="316800" y="986760"/>
          <a:ext cx="10058040" cy="5921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revista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8" name="Imagen 6"/>
          <p:cNvPicPr/>
          <p:nvPr/>
        </p:nvPicPr>
        <p:blipFill>
          <a:blip r:embed="rId2"/>
          <a:stretch/>
        </p:blipFill>
        <p:spPr>
          <a:xfrm>
            <a:off x="254520" y="1483200"/>
            <a:ext cx="10154520" cy="4742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Búsqueda compleja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597960" y="4687560"/>
            <a:ext cx="9238680" cy="267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Entrada principal con búsqueda libre con booleanos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Editable directamente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Campos generan entradas adicionales independientes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Se abren con los filtros del selector lateral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Al cerrarse regresan el filtro a su posición original 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1" name="Imagen 3"/>
          <p:cNvPicPr/>
          <p:nvPr/>
        </p:nvPicPr>
        <p:blipFill>
          <a:blip r:embed="rId2"/>
          <a:stretch/>
        </p:blipFill>
        <p:spPr>
          <a:xfrm>
            <a:off x="0" y="1170000"/>
            <a:ext cx="10691280" cy="3275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n 1"/>
          <p:cNvPicPr/>
          <p:nvPr/>
        </p:nvPicPr>
        <p:blipFill>
          <a:blip r:embed="rId2"/>
          <a:stretch/>
        </p:blipFill>
        <p:spPr>
          <a:xfrm>
            <a:off x="979200" y="1082880"/>
            <a:ext cx="8996040" cy="634932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Versión de pago: Diferencias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Rectángulo redondeado 4"/>
          <p:cNvSpPr/>
          <p:nvPr/>
        </p:nvSpPr>
        <p:spPr>
          <a:xfrm>
            <a:off x="971640" y="1597320"/>
            <a:ext cx="1817280" cy="43228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5" name="Rectángulo redondeado 10"/>
          <p:cNvSpPr/>
          <p:nvPr/>
        </p:nvSpPr>
        <p:spPr>
          <a:xfrm>
            <a:off x="2963880" y="1445040"/>
            <a:ext cx="3990960" cy="3045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6" name="Rectángulo redondeado 10"/>
          <p:cNvSpPr/>
          <p:nvPr/>
        </p:nvSpPr>
        <p:spPr>
          <a:xfrm>
            <a:off x="7494120" y="1376280"/>
            <a:ext cx="2582280" cy="3045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Analíticas avanzadas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8" name="Imagen 2"/>
          <p:cNvPicPr/>
          <p:nvPr/>
        </p:nvPicPr>
        <p:blipFill>
          <a:blip r:embed="rId2"/>
          <a:stretch/>
        </p:blipFill>
        <p:spPr>
          <a:xfrm>
            <a:off x="853920" y="1195920"/>
            <a:ext cx="8751600" cy="417600"/>
          </a:xfrm>
          <a:prstGeom prst="rect">
            <a:avLst/>
          </a:prstGeom>
          <a:ln w="0">
            <a:noFill/>
          </a:ln>
        </p:spPr>
      </p:pic>
      <p:pic>
        <p:nvPicPr>
          <p:cNvPr id="349" name="Imagen 3"/>
          <p:cNvPicPr/>
          <p:nvPr/>
        </p:nvPicPr>
        <p:blipFill>
          <a:blip r:embed="rId3"/>
          <a:stretch/>
        </p:blipFill>
        <p:spPr>
          <a:xfrm>
            <a:off x="853920" y="1708560"/>
            <a:ext cx="4140360" cy="3701520"/>
          </a:xfrm>
          <a:prstGeom prst="rect">
            <a:avLst/>
          </a:prstGeom>
          <a:ln w="0">
            <a:noFill/>
          </a:ln>
        </p:spPr>
      </p:pic>
      <p:pic>
        <p:nvPicPr>
          <p:cNvPr id="350" name="Imagen 5"/>
          <p:cNvPicPr/>
          <p:nvPr/>
        </p:nvPicPr>
        <p:blipFill>
          <a:blip r:embed="rId4"/>
          <a:stretch/>
        </p:blipFill>
        <p:spPr>
          <a:xfrm>
            <a:off x="5363280" y="1708560"/>
            <a:ext cx="4140360" cy="3705840"/>
          </a:xfrm>
          <a:prstGeom prst="rect">
            <a:avLst/>
          </a:prstGeom>
          <a:ln w="0">
            <a:noFill/>
          </a:ln>
        </p:spPr>
      </p:pic>
      <p:pic>
        <p:nvPicPr>
          <p:cNvPr id="351" name="Imagen 8"/>
          <p:cNvPicPr/>
          <p:nvPr/>
        </p:nvPicPr>
        <p:blipFill>
          <a:blip r:embed="rId5"/>
          <a:stretch/>
        </p:blipFill>
        <p:spPr>
          <a:xfrm>
            <a:off x="2844720" y="4218120"/>
            <a:ext cx="5190480" cy="326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Analíticas avanzadas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3" name="Imagen 1"/>
          <p:cNvPicPr/>
          <p:nvPr/>
        </p:nvPicPr>
        <p:blipFill>
          <a:blip r:embed="rId2"/>
          <a:stretch/>
        </p:blipFill>
        <p:spPr>
          <a:xfrm>
            <a:off x="504000" y="1150200"/>
            <a:ext cx="9997560" cy="418680"/>
          </a:xfrm>
          <a:prstGeom prst="rect">
            <a:avLst/>
          </a:prstGeom>
          <a:ln w="0">
            <a:noFill/>
          </a:ln>
        </p:spPr>
      </p:pic>
      <p:pic>
        <p:nvPicPr>
          <p:cNvPr id="354" name="Imagen 9"/>
          <p:cNvPicPr/>
          <p:nvPr/>
        </p:nvPicPr>
        <p:blipFill>
          <a:blip r:embed="rId3"/>
          <a:stretch/>
        </p:blipFill>
        <p:spPr>
          <a:xfrm>
            <a:off x="504000" y="1839960"/>
            <a:ext cx="4902120" cy="4811400"/>
          </a:xfrm>
          <a:prstGeom prst="rect">
            <a:avLst/>
          </a:prstGeom>
          <a:ln w="0">
            <a:noFill/>
          </a:ln>
        </p:spPr>
      </p:pic>
      <p:pic>
        <p:nvPicPr>
          <p:cNvPr id="355" name="Imagen 10"/>
          <p:cNvPicPr/>
          <p:nvPr/>
        </p:nvPicPr>
        <p:blipFill>
          <a:blip r:embed="rId4"/>
          <a:stretch/>
        </p:blipFill>
        <p:spPr>
          <a:xfrm>
            <a:off x="5502960" y="1839960"/>
            <a:ext cx="4762080" cy="4811400"/>
          </a:xfrm>
          <a:prstGeom prst="rect">
            <a:avLst/>
          </a:prstGeom>
          <a:ln w="0">
            <a:noFill/>
          </a:ln>
        </p:spPr>
      </p:pic>
      <p:pic>
        <p:nvPicPr>
          <p:cNvPr id="356" name="Imagen 11"/>
          <p:cNvPicPr/>
          <p:nvPr/>
        </p:nvPicPr>
        <p:blipFill>
          <a:blip r:embed="rId5"/>
          <a:stretch/>
        </p:blipFill>
        <p:spPr>
          <a:xfrm>
            <a:off x="2955240" y="3891600"/>
            <a:ext cx="5070240" cy="365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API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8" name="Imagen 2"/>
          <p:cNvPicPr/>
          <p:nvPr/>
        </p:nvPicPr>
        <p:blipFill>
          <a:blip r:embed="rId2"/>
          <a:stretch/>
        </p:blipFill>
        <p:spPr>
          <a:xfrm>
            <a:off x="387000" y="1249200"/>
            <a:ext cx="4249800" cy="5520960"/>
          </a:xfrm>
          <a:prstGeom prst="rect">
            <a:avLst/>
          </a:prstGeom>
          <a:ln w="28575">
            <a:solidFill>
              <a:srgbClr val="4F81BD"/>
            </a:solidFill>
            <a:round/>
          </a:ln>
        </p:spPr>
      </p:pic>
      <p:sp>
        <p:nvSpPr>
          <p:cNvPr id="359" name="Rectángulo 3"/>
          <p:cNvSpPr/>
          <p:nvPr/>
        </p:nvSpPr>
        <p:spPr>
          <a:xfrm>
            <a:off x="643680" y="6963840"/>
            <a:ext cx="37364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figshare.com/s/3c8f0284e8e51718c1b2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0" name="Imagen 1"/>
          <p:cNvPicPr/>
          <p:nvPr/>
        </p:nvPicPr>
        <p:blipFill>
          <a:blip r:embed="rId3"/>
          <a:stretch/>
        </p:blipFill>
        <p:spPr>
          <a:xfrm>
            <a:off x="4874400" y="1175400"/>
            <a:ext cx="4586400" cy="1339560"/>
          </a:xfrm>
          <a:prstGeom prst="rect">
            <a:avLst/>
          </a:prstGeom>
          <a:ln w="0">
            <a:noFill/>
          </a:ln>
        </p:spPr>
      </p:pic>
      <p:pic>
        <p:nvPicPr>
          <p:cNvPr id="361" name="Imagen 4"/>
          <p:cNvPicPr/>
          <p:nvPr/>
        </p:nvPicPr>
        <p:blipFill>
          <a:blip r:embed="rId4"/>
          <a:stretch/>
        </p:blipFill>
        <p:spPr>
          <a:xfrm>
            <a:off x="4768560" y="2515320"/>
            <a:ext cx="4426560" cy="467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Exportando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Rectángulo 3"/>
          <p:cNvSpPr/>
          <p:nvPr/>
        </p:nvSpPr>
        <p:spPr>
          <a:xfrm>
            <a:off x="2020680" y="6807960"/>
            <a:ext cx="70315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www.dimensions.ai/2018/08/discovering-relationships-between-researchers-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lang="es-E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and-publications-using-dimensions-data-just-got-a-lot-more-colorful/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4" name="Imagen 1"/>
          <p:cNvPicPr/>
          <p:nvPr/>
        </p:nvPicPr>
        <p:blipFill>
          <a:blip r:embed="rId2"/>
          <a:stretch/>
        </p:blipFill>
        <p:spPr>
          <a:xfrm>
            <a:off x="235080" y="2575440"/>
            <a:ext cx="5605200" cy="2490480"/>
          </a:xfrm>
          <a:prstGeom prst="rect">
            <a:avLst/>
          </a:prstGeom>
          <a:ln w="0">
            <a:noFill/>
          </a:ln>
        </p:spPr>
      </p:pic>
      <p:pic>
        <p:nvPicPr>
          <p:cNvPr id="365" name="Imagen 4"/>
          <p:cNvPicPr/>
          <p:nvPr/>
        </p:nvPicPr>
        <p:blipFill>
          <a:blip r:embed="rId3"/>
          <a:stretch/>
        </p:blipFill>
        <p:spPr>
          <a:xfrm>
            <a:off x="4324680" y="2001960"/>
            <a:ext cx="6063120" cy="369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469080" y="10764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VoSviewer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Rectángulo 4"/>
          <p:cNvSpPr/>
          <p:nvPr/>
        </p:nvSpPr>
        <p:spPr>
          <a:xfrm>
            <a:off x="4007160" y="6846480"/>
            <a:ext cx="2368080" cy="51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37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1.6.20 (octubre 2023)</a:t>
            </a:r>
            <a:endParaRPr lang="es-ES" sz="137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https://www.vosviewer.com/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8" name="Imagen 5"/>
          <p:cNvPicPr/>
          <p:nvPr/>
        </p:nvPicPr>
        <p:blipFill>
          <a:blip r:embed="rId2"/>
          <a:stretch/>
        </p:blipFill>
        <p:spPr>
          <a:xfrm>
            <a:off x="896040" y="992520"/>
            <a:ext cx="9171360" cy="574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504000" y="0"/>
            <a:ext cx="9718200" cy="66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VoSviewer en Dimensions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0" name="Imagen 1"/>
          <p:cNvPicPr/>
          <p:nvPr/>
        </p:nvPicPr>
        <p:blipFill>
          <a:blip r:embed="rId2"/>
          <a:stretch/>
        </p:blipFill>
        <p:spPr>
          <a:xfrm>
            <a:off x="378360" y="904680"/>
            <a:ext cx="9984600" cy="600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Cuenta personal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2" name="Imagen 2"/>
          <p:cNvPicPr/>
          <p:nvPr/>
        </p:nvPicPr>
        <p:blipFill>
          <a:blip r:embed="rId2"/>
          <a:stretch/>
        </p:blipFill>
        <p:spPr>
          <a:xfrm>
            <a:off x="0" y="1370160"/>
            <a:ext cx="10675080" cy="5004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502538317"/>
              </p:ext>
            </p:extLst>
          </p:nvPr>
        </p:nvGraphicFramePr>
        <p:xfrm>
          <a:off x="407880" y="1137240"/>
          <a:ext cx="313740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2792791680"/>
              </p:ext>
            </p:extLst>
          </p:nvPr>
        </p:nvGraphicFramePr>
        <p:xfrm>
          <a:off x="3839400" y="114408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1235923709"/>
              </p:ext>
            </p:extLst>
          </p:nvPr>
        </p:nvGraphicFramePr>
        <p:xfrm>
          <a:off x="7182000" y="112932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1053988729"/>
              </p:ext>
            </p:extLst>
          </p:nvPr>
        </p:nvGraphicFramePr>
        <p:xfrm>
          <a:off x="393480" y="410652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1083621180"/>
              </p:ext>
            </p:extLst>
          </p:nvPr>
        </p:nvGraphicFramePr>
        <p:xfrm>
          <a:off x="3870000" y="408456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180" name="Imagen 16"/>
          <p:cNvPicPr/>
          <p:nvPr/>
        </p:nvPicPr>
        <p:blipFill>
          <a:blip r:embed="rId28"/>
          <a:stretch/>
        </p:blipFill>
        <p:spPr>
          <a:xfrm>
            <a:off x="3908160" y="3066120"/>
            <a:ext cx="929880" cy="264240"/>
          </a:xfrm>
          <a:prstGeom prst="rect">
            <a:avLst/>
          </a:prstGeom>
          <a:ln w="0">
            <a:noFill/>
          </a:ln>
        </p:spPr>
      </p:pic>
      <p:pic>
        <p:nvPicPr>
          <p:cNvPr id="181" name="Imagen 17"/>
          <p:cNvPicPr/>
          <p:nvPr/>
        </p:nvPicPr>
        <p:blipFill>
          <a:blip r:embed="rId29"/>
          <a:stretch/>
        </p:blipFill>
        <p:spPr>
          <a:xfrm>
            <a:off x="331560" y="2755440"/>
            <a:ext cx="1222200" cy="760320"/>
          </a:xfrm>
          <a:prstGeom prst="rect">
            <a:avLst/>
          </a:prstGeom>
          <a:ln w="0">
            <a:noFill/>
          </a:ln>
        </p:spPr>
      </p:pic>
      <p:pic>
        <p:nvPicPr>
          <p:cNvPr id="182" name="Imagen 18"/>
          <p:cNvPicPr/>
          <p:nvPr/>
        </p:nvPicPr>
        <p:blipFill>
          <a:blip r:embed="rId30"/>
          <a:stretch/>
        </p:blipFill>
        <p:spPr>
          <a:xfrm>
            <a:off x="3908160" y="4736520"/>
            <a:ext cx="1012320" cy="379800"/>
          </a:xfrm>
          <a:prstGeom prst="rect">
            <a:avLst/>
          </a:prstGeom>
          <a:ln w="0">
            <a:noFill/>
          </a:ln>
        </p:spPr>
      </p:pic>
      <p:pic>
        <p:nvPicPr>
          <p:cNvPr id="183" name="Imagen 19"/>
          <p:cNvPicPr/>
          <p:nvPr/>
        </p:nvPicPr>
        <p:blipFill>
          <a:blip r:embed="rId31"/>
          <a:stretch/>
        </p:blipFill>
        <p:spPr>
          <a:xfrm>
            <a:off x="3908160" y="5793120"/>
            <a:ext cx="951480" cy="711360"/>
          </a:xfrm>
          <a:prstGeom prst="rect">
            <a:avLst/>
          </a:prstGeom>
          <a:ln w="0">
            <a:noFill/>
          </a:ln>
        </p:spPr>
      </p:pic>
      <p:pic>
        <p:nvPicPr>
          <p:cNvPr id="184" name="Imagen 20"/>
          <p:cNvPicPr/>
          <p:nvPr/>
        </p:nvPicPr>
        <p:blipFill>
          <a:blip r:embed="rId32"/>
          <a:stretch/>
        </p:blipFill>
        <p:spPr>
          <a:xfrm>
            <a:off x="7182000" y="1701000"/>
            <a:ext cx="1056600" cy="476640"/>
          </a:xfrm>
          <a:prstGeom prst="rect">
            <a:avLst/>
          </a:prstGeom>
          <a:ln w="0">
            <a:noFill/>
          </a:ln>
        </p:spPr>
      </p:pic>
      <p:pic>
        <p:nvPicPr>
          <p:cNvPr id="185" name="Imagen 21"/>
          <p:cNvPicPr/>
          <p:nvPr/>
        </p:nvPicPr>
        <p:blipFill>
          <a:blip r:embed="rId33"/>
          <a:stretch/>
        </p:blipFill>
        <p:spPr>
          <a:xfrm>
            <a:off x="436320" y="1801800"/>
            <a:ext cx="1006200" cy="289080"/>
          </a:xfrm>
          <a:prstGeom prst="rect">
            <a:avLst/>
          </a:prstGeom>
          <a:ln w="0">
            <a:noFill/>
          </a:ln>
        </p:spPr>
      </p:pic>
      <p:pic>
        <p:nvPicPr>
          <p:cNvPr id="186" name="Imagen 23"/>
          <p:cNvPicPr/>
          <p:nvPr/>
        </p:nvPicPr>
        <p:blipFill>
          <a:blip r:embed="rId34"/>
          <a:stretch/>
        </p:blipFill>
        <p:spPr>
          <a:xfrm>
            <a:off x="3776400" y="1733760"/>
            <a:ext cx="1234800" cy="411480"/>
          </a:xfrm>
          <a:prstGeom prst="rect">
            <a:avLst/>
          </a:prstGeom>
          <a:ln w="0">
            <a:noFill/>
          </a:ln>
        </p:spPr>
      </p:pic>
      <p:pic>
        <p:nvPicPr>
          <p:cNvPr id="187" name="Imagen 24"/>
          <p:cNvPicPr/>
          <p:nvPr/>
        </p:nvPicPr>
        <p:blipFill>
          <a:blip r:embed="rId35"/>
          <a:stretch/>
        </p:blipFill>
        <p:spPr>
          <a:xfrm>
            <a:off x="7203960" y="2890440"/>
            <a:ext cx="988920" cy="4791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635366276"/>
              </p:ext>
            </p:extLst>
          </p:nvPr>
        </p:nvGraphicFramePr>
        <p:xfrm>
          <a:off x="7203960" y="406332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6" r:lo="rId37" r:qs="rId38" r:cs="rId39"/>
          </a:graphicData>
        </a:graphic>
      </p:graphicFrame>
      <p:pic>
        <p:nvPicPr>
          <p:cNvPr id="188" name="Imagen 25"/>
          <p:cNvPicPr/>
          <p:nvPr/>
        </p:nvPicPr>
        <p:blipFill>
          <a:blip r:embed="rId41"/>
          <a:stretch/>
        </p:blipFill>
        <p:spPr>
          <a:xfrm>
            <a:off x="7127640" y="5858640"/>
            <a:ext cx="1165320" cy="560160"/>
          </a:xfrm>
          <a:prstGeom prst="rect">
            <a:avLst/>
          </a:prstGeom>
          <a:ln w="0">
            <a:noFill/>
          </a:ln>
        </p:spPr>
      </p:pic>
      <p:pic>
        <p:nvPicPr>
          <p:cNvPr id="189" name="Imagen 22"/>
          <p:cNvPicPr/>
          <p:nvPr/>
        </p:nvPicPr>
        <p:blipFill>
          <a:blip r:embed="rId42"/>
          <a:stretch/>
        </p:blipFill>
        <p:spPr>
          <a:xfrm>
            <a:off x="7245360" y="4736520"/>
            <a:ext cx="929880" cy="253440"/>
          </a:xfrm>
          <a:prstGeom prst="rect">
            <a:avLst/>
          </a:prstGeom>
          <a:ln w="0">
            <a:noFill/>
          </a:ln>
        </p:spPr>
      </p:pic>
      <p:sp>
        <p:nvSpPr>
          <p:cNvPr id="190" name="CuadroTexto 37"/>
          <p:cNvSpPr/>
          <p:nvPr/>
        </p:nvSpPr>
        <p:spPr>
          <a:xfrm>
            <a:off x="5283360" y="2450520"/>
            <a:ext cx="174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INDEPENDIENTES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CuadroTexto 38"/>
          <p:cNvSpPr/>
          <p:nvPr/>
        </p:nvSpPr>
        <p:spPr>
          <a:xfrm>
            <a:off x="5178960" y="5387760"/>
            <a:ext cx="18910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GRANDES GRUPOS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CuadroTexto 39"/>
          <p:cNvSpPr/>
          <p:nvPr/>
        </p:nvSpPr>
        <p:spPr>
          <a:xfrm>
            <a:off x="2824920" y="4736520"/>
            <a:ext cx="10087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FUENTES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CuadroTexto 41"/>
          <p:cNvSpPr/>
          <p:nvPr/>
        </p:nvSpPr>
        <p:spPr>
          <a:xfrm>
            <a:off x="2409120" y="2437920"/>
            <a:ext cx="11304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DUOPOLIO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4" name="Gráfico 43"/>
          <p:cNvPicPr/>
          <p:nvPr/>
        </p:nvPicPr>
        <p:blipFill>
          <a:blip r:embed="rId43"/>
          <a:stretch/>
        </p:blipFill>
        <p:spPr>
          <a:xfrm>
            <a:off x="523080" y="6329880"/>
            <a:ext cx="552240" cy="174240"/>
          </a:xfrm>
          <a:prstGeom prst="rect">
            <a:avLst/>
          </a:prstGeom>
          <a:ln w="0">
            <a:noFill/>
          </a:ln>
        </p:spPr>
      </p:pic>
      <p:pic>
        <p:nvPicPr>
          <p:cNvPr id="195" name="Imagen 46"/>
          <p:cNvPicPr/>
          <p:nvPr/>
        </p:nvPicPr>
        <p:blipFill>
          <a:blip r:embed="rId44"/>
          <a:stretch/>
        </p:blipFill>
        <p:spPr>
          <a:xfrm>
            <a:off x="447840" y="4493520"/>
            <a:ext cx="703440" cy="351360"/>
          </a:xfrm>
          <a:prstGeom prst="rect">
            <a:avLst/>
          </a:prstGeom>
          <a:ln w="0">
            <a:noFill/>
          </a:ln>
        </p:spPr>
      </p:pic>
      <p:pic>
        <p:nvPicPr>
          <p:cNvPr id="196" name="Imagen 48"/>
          <p:cNvPicPr/>
          <p:nvPr/>
        </p:nvPicPr>
        <p:blipFill>
          <a:blip r:embed="rId45"/>
          <a:stretch/>
        </p:blipFill>
        <p:spPr>
          <a:xfrm>
            <a:off x="747360" y="5365800"/>
            <a:ext cx="552240" cy="392040"/>
          </a:xfrm>
          <a:prstGeom prst="rect">
            <a:avLst/>
          </a:prstGeom>
          <a:ln w="0">
            <a:noFill/>
          </a:ln>
        </p:spPr>
      </p:pic>
      <p:sp>
        <p:nvSpPr>
          <p:cNvPr id="197" name="Text Box 46"/>
          <p:cNvSpPr/>
          <p:nvPr/>
        </p:nvSpPr>
        <p:spPr>
          <a:xfrm>
            <a:off x="0" y="235080"/>
            <a:ext cx="10691280" cy="60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b">
            <a:noAutofit/>
          </a:bodyPr>
          <a:lstStyle/>
          <a:p>
            <a:pPr algn="ctr">
              <a:lnSpc>
                <a:spcPct val="100000"/>
              </a:lnSpc>
              <a:spcAft>
                <a:spcPts val="992"/>
              </a:spcAft>
              <a:buNone/>
            </a:pPr>
            <a:r>
              <a:rPr lang="es-ES" sz="3530" b="1" strike="noStrike" spc="-1" dirty="0">
                <a:solidFill>
                  <a:srgbClr val="00B0F0"/>
                </a:solidFill>
                <a:latin typeface="Arial"/>
                <a:ea typeface="DejaVu Sans"/>
              </a:rPr>
              <a:t>Nuevas fuentes (I)</a:t>
            </a:r>
            <a:endParaRPr lang="es-ES" sz="353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4" name="Picture 2" descr="The Lens"/>
          <p:cNvPicPr/>
          <p:nvPr/>
        </p:nvPicPr>
        <p:blipFill>
          <a:blip r:embed="rId2"/>
          <a:stretch/>
        </p:blipFill>
        <p:spPr>
          <a:xfrm>
            <a:off x="2750400" y="2350440"/>
            <a:ext cx="5333760" cy="134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5 Título"/>
          <p:cNvSpPr/>
          <p:nvPr/>
        </p:nvSpPr>
        <p:spPr>
          <a:xfrm>
            <a:off x="1734120" y="161640"/>
            <a:ext cx="7055280" cy="12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3530" b="0" strike="noStrike" spc="-1" dirty="0">
                <a:solidFill>
                  <a:srgbClr val="00B0F0"/>
                </a:solidFill>
                <a:latin typeface="Arial"/>
                <a:ea typeface="DejaVu Sans"/>
              </a:rPr>
              <a:t>Programa</a:t>
            </a:r>
            <a:endParaRPr lang="es-ES" sz="353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5" name="Diagram15"/>
          <p:cNvGraphicFramePr/>
          <p:nvPr>
            <p:extLst>
              <p:ext uri="{D42A27DB-BD31-4B8C-83A1-F6EECF244321}">
                <p14:modId xmlns:p14="http://schemas.microsoft.com/office/powerpoint/2010/main" val="1985510873"/>
              </p:ext>
            </p:extLst>
          </p:nvPr>
        </p:nvGraphicFramePr>
        <p:xfrm>
          <a:off x="321120" y="1421640"/>
          <a:ext cx="10049040" cy="5613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Fuentes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7" name="Imagen 4"/>
          <p:cNvPicPr/>
          <p:nvPr/>
        </p:nvPicPr>
        <p:blipFill>
          <a:blip r:embed="rId2"/>
          <a:stretch/>
        </p:blipFill>
        <p:spPr>
          <a:xfrm>
            <a:off x="6026760" y="2941920"/>
            <a:ext cx="4400280" cy="3924000"/>
          </a:xfrm>
          <a:prstGeom prst="rect">
            <a:avLst/>
          </a:prstGeom>
          <a:ln w="0">
            <a:noFill/>
          </a:ln>
        </p:spPr>
      </p:pic>
      <p:pic>
        <p:nvPicPr>
          <p:cNvPr id="378" name="Imagen 5"/>
          <p:cNvPicPr/>
          <p:nvPr/>
        </p:nvPicPr>
        <p:blipFill>
          <a:blip r:embed="rId3"/>
          <a:stretch/>
        </p:blipFill>
        <p:spPr>
          <a:xfrm>
            <a:off x="349200" y="1072800"/>
            <a:ext cx="5821560" cy="373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CORE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Rectángulo 4"/>
          <p:cNvSpPr/>
          <p:nvPr/>
        </p:nvSpPr>
        <p:spPr>
          <a:xfrm>
            <a:off x="4735440" y="6980760"/>
            <a:ext cx="1234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core.ac.uk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1" name="Imagen 3"/>
          <p:cNvPicPr/>
          <p:nvPr/>
        </p:nvPicPr>
        <p:blipFill>
          <a:blip r:embed="rId2"/>
          <a:stretch/>
        </p:blipFill>
        <p:spPr>
          <a:xfrm>
            <a:off x="1050840" y="1070280"/>
            <a:ext cx="8589600" cy="571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n 2"/>
          <p:cNvPicPr/>
          <p:nvPr/>
        </p:nvPicPr>
        <p:blipFill>
          <a:blip r:embed="rId2"/>
          <a:stretch/>
        </p:blipFill>
        <p:spPr>
          <a:xfrm>
            <a:off x="493560" y="1162800"/>
            <a:ext cx="9704520" cy="5699160"/>
          </a:xfrm>
          <a:prstGeom prst="rect">
            <a:avLst/>
          </a:prstGeom>
          <a:ln w="0"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Pantalla principal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CuadroTexto 3"/>
          <p:cNvSpPr/>
          <p:nvPr/>
        </p:nvSpPr>
        <p:spPr>
          <a:xfrm>
            <a:off x="1637640" y="6400080"/>
            <a:ext cx="11242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Versión 9.1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Pantalla principal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6" name="Imagen 3"/>
          <p:cNvPicPr/>
          <p:nvPr/>
        </p:nvPicPr>
        <p:blipFill>
          <a:blip r:embed="rId2"/>
          <a:stretch/>
        </p:blipFill>
        <p:spPr>
          <a:xfrm>
            <a:off x="1391040" y="1070280"/>
            <a:ext cx="5914800" cy="6048000"/>
          </a:xfrm>
          <a:prstGeom prst="rect">
            <a:avLst/>
          </a:prstGeom>
          <a:ln w="0">
            <a:noFill/>
          </a:ln>
        </p:spPr>
      </p:pic>
      <p:pic>
        <p:nvPicPr>
          <p:cNvPr id="387" name="Imagen 4"/>
          <p:cNvPicPr/>
          <p:nvPr/>
        </p:nvPicPr>
        <p:blipFill>
          <a:blip r:embed="rId3"/>
          <a:stretch/>
        </p:blipFill>
        <p:spPr>
          <a:xfrm>
            <a:off x="5701680" y="4094640"/>
            <a:ext cx="2723760" cy="281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Pantalla de 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9" name="Imagen 1"/>
          <p:cNvPicPr/>
          <p:nvPr/>
        </p:nvPicPr>
        <p:blipFill>
          <a:blip r:embed="rId2"/>
          <a:stretch/>
        </p:blipFill>
        <p:spPr>
          <a:xfrm>
            <a:off x="129240" y="962280"/>
            <a:ext cx="10455120" cy="592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n 3"/>
          <p:cNvPicPr/>
          <p:nvPr/>
        </p:nvPicPr>
        <p:blipFill>
          <a:blip r:embed="rId2"/>
          <a:stretch/>
        </p:blipFill>
        <p:spPr>
          <a:xfrm>
            <a:off x="306360" y="1190880"/>
            <a:ext cx="10092960" cy="5468040"/>
          </a:xfrm>
          <a:prstGeom prst="rect">
            <a:avLst/>
          </a:prstGeom>
          <a:ln w="0">
            <a:noFill/>
          </a:ln>
        </p:spPr>
      </p:pic>
      <p:sp>
        <p:nvSpPr>
          <p:cNvPr id="391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Limitaciones: Cobertura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Flecha abajo 7"/>
          <p:cNvSpPr/>
          <p:nvPr/>
        </p:nvSpPr>
        <p:spPr>
          <a:xfrm>
            <a:off x="9326160" y="3067200"/>
            <a:ext cx="345600" cy="288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n 1"/>
          <p:cNvPicPr/>
          <p:nvPr/>
        </p:nvPicPr>
        <p:blipFill>
          <a:blip r:embed="rId2"/>
          <a:stretch/>
        </p:blipFill>
        <p:spPr>
          <a:xfrm>
            <a:off x="179280" y="1070280"/>
            <a:ext cx="10332720" cy="5751720"/>
          </a:xfrm>
          <a:prstGeom prst="rect">
            <a:avLst/>
          </a:prstGeom>
          <a:ln w="0">
            <a:noFill/>
          </a:ln>
        </p:spPr>
      </p:pic>
      <p:sp>
        <p:nvSpPr>
          <p:cNvPr id="394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Limitaciones: Normalización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Flecha abajo 7"/>
          <p:cNvSpPr/>
          <p:nvPr/>
        </p:nvSpPr>
        <p:spPr>
          <a:xfrm>
            <a:off x="789120" y="2515320"/>
            <a:ext cx="345600" cy="288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Limitaciones: Versiones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7" name="Imagen 2"/>
          <p:cNvPicPr/>
          <p:nvPr/>
        </p:nvPicPr>
        <p:blipFill>
          <a:blip r:embed="rId2"/>
          <a:stretch/>
        </p:blipFill>
        <p:spPr>
          <a:xfrm>
            <a:off x="2874240" y="915480"/>
            <a:ext cx="4942800" cy="645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2902288339"/>
              </p:ext>
            </p:extLst>
          </p:nvPr>
        </p:nvGraphicFramePr>
        <p:xfrm>
          <a:off x="3839400" y="114408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3720760421"/>
              </p:ext>
            </p:extLst>
          </p:nvPr>
        </p:nvGraphicFramePr>
        <p:xfrm>
          <a:off x="7182000" y="112932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11"/>
          <p:cNvGraphicFramePr/>
          <p:nvPr>
            <p:extLst>
              <p:ext uri="{D42A27DB-BD31-4B8C-83A1-F6EECF244321}">
                <p14:modId xmlns:p14="http://schemas.microsoft.com/office/powerpoint/2010/main" val="2279018264"/>
              </p:ext>
            </p:extLst>
          </p:nvPr>
        </p:nvGraphicFramePr>
        <p:xfrm>
          <a:off x="393480" y="410652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Diagram12"/>
          <p:cNvGraphicFramePr/>
          <p:nvPr>
            <p:extLst>
              <p:ext uri="{D42A27DB-BD31-4B8C-83A1-F6EECF244321}">
                <p14:modId xmlns:p14="http://schemas.microsoft.com/office/powerpoint/2010/main" val="2547030899"/>
              </p:ext>
            </p:extLst>
          </p:nvPr>
        </p:nvGraphicFramePr>
        <p:xfrm>
          <a:off x="3870000" y="408456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Diagram13"/>
          <p:cNvGraphicFramePr/>
          <p:nvPr>
            <p:extLst>
              <p:ext uri="{D42A27DB-BD31-4B8C-83A1-F6EECF244321}">
                <p14:modId xmlns:p14="http://schemas.microsoft.com/office/powerpoint/2010/main" val="429928503"/>
              </p:ext>
            </p:extLst>
          </p:nvPr>
        </p:nvGraphicFramePr>
        <p:xfrm>
          <a:off x="7203960" y="406332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Diagram14"/>
          <p:cNvGraphicFramePr/>
          <p:nvPr>
            <p:extLst>
              <p:ext uri="{D42A27DB-BD31-4B8C-83A1-F6EECF244321}">
                <p14:modId xmlns:p14="http://schemas.microsoft.com/office/powerpoint/2010/main" val="3380044229"/>
              </p:ext>
            </p:extLst>
          </p:nvPr>
        </p:nvGraphicFramePr>
        <p:xfrm>
          <a:off x="422280" y="1167840"/>
          <a:ext cx="3134160" cy="289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198" name="Imagen 30"/>
          <p:cNvPicPr/>
          <p:nvPr/>
        </p:nvPicPr>
        <p:blipFill>
          <a:blip r:embed="rId33"/>
          <a:stretch/>
        </p:blipFill>
        <p:spPr>
          <a:xfrm>
            <a:off x="6476400" y="4797000"/>
            <a:ext cx="325800" cy="509400"/>
          </a:xfrm>
          <a:prstGeom prst="rect">
            <a:avLst/>
          </a:prstGeom>
          <a:ln w="0">
            <a:noFill/>
          </a:ln>
        </p:spPr>
      </p:pic>
      <p:pic>
        <p:nvPicPr>
          <p:cNvPr id="199" name="Imagen 31"/>
          <p:cNvPicPr/>
          <p:nvPr/>
        </p:nvPicPr>
        <p:blipFill>
          <a:blip r:embed="rId33"/>
          <a:stretch/>
        </p:blipFill>
        <p:spPr>
          <a:xfrm>
            <a:off x="6476400" y="5698800"/>
            <a:ext cx="325800" cy="509400"/>
          </a:xfrm>
          <a:prstGeom prst="rect">
            <a:avLst/>
          </a:prstGeom>
          <a:ln w="0">
            <a:noFill/>
          </a:ln>
        </p:spPr>
      </p:pic>
      <p:pic>
        <p:nvPicPr>
          <p:cNvPr id="200" name="Imagen 2"/>
          <p:cNvPicPr/>
          <p:nvPr/>
        </p:nvPicPr>
        <p:blipFill>
          <a:blip r:embed="rId34"/>
          <a:stretch/>
        </p:blipFill>
        <p:spPr>
          <a:xfrm>
            <a:off x="422280" y="4724640"/>
            <a:ext cx="972000" cy="466560"/>
          </a:xfrm>
          <a:prstGeom prst="rect">
            <a:avLst/>
          </a:prstGeom>
          <a:ln w="0">
            <a:noFill/>
          </a:ln>
        </p:spPr>
      </p:pic>
      <p:pic>
        <p:nvPicPr>
          <p:cNvPr id="201" name="Imagen 3"/>
          <p:cNvPicPr/>
          <p:nvPr/>
        </p:nvPicPr>
        <p:blipFill>
          <a:blip r:embed="rId35"/>
          <a:stretch/>
        </p:blipFill>
        <p:spPr>
          <a:xfrm>
            <a:off x="484920" y="6022800"/>
            <a:ext cx="897120" cy="313560"/>
          </a:xfrm>
          <a:prstGeom prst="rect">
            <a:avLst/>
          </a:prstGeom>
          <a:ln w="0">
            <a:noFill/>
          </a:ln>
        </p:spPr>
      </p:pic>
      <p:pic>
        <p:nvPicPr>
          <p:cNvPr id="202" name="Imagen 4"/>
          <p:cNvPicPr/>
          <p:nvPr/>
        </p:nvPicPr>
        <p:blipFill>
          <a:blip r:embed="rId36"/>
          <a:stretch/>
        </p:blipFill>
        <p:spPr>
          <a:xfrm>
            <a:off x="497520" y="3380040"/>
            <a:ext cx="676080" cy="147240"/>
          </a:xfrm>
          <a:prstGeom prst="rect">
            <a:avLst/>
          </a:prstGeom>
          <a:ln w="0">
            <a:noFill/>
          </a:ln>
        </p:spPr>
      </p:pic>
      <p:pic>
        <p:nvPicPr>
          <p:cNvPr id="203" name="Imagen 7"/>
          <p:cNvPicPr/>
          <p:nvPr/>
        </p:nvPicPr>
        <p:blipFill>
          <a:blip r:embed="rId37"/>
          <a:stretch/>
        </p:blipFill>
        <p:spPr>
          <a:xfrm>
            <a:off x="4133880" y="5397480"/>
            <a:ext cx="682560" cy="269640"/>
          </a:xfrm>
          <a:prstGeom prst="rect">
            <a:avLst/>
          </a:prstGeom>
          <a:ln w="0">
            <a:noFill/>
          </a:ln>
        </p:spPr>
      </p:pic>
      <p:pic>
        <p:nvPicPr>
          <p:cNvPr id="204" name="Imagen 8"/>
          <p:cNvPicPr/>
          <p:nvPr/>
        </p:nvPicPr>
        <p:blipFill>
          <a:blip r:embed="rId38"/>
          <a:stretch/>
        </p:blipFill>
        <p:spPr>
          <a:xfrm>
            <a:off x="3941280" y="4492440"/>
            <a:ext cx="657000" cy="304560"/>
          </a:xfrm>
          <a:prstGeom prst="rect">
            <a:avLst/>
          </a:prstGeom>
          <a:ln w="0">
            <a:noFill/>
          </a:ln>
        </p:spPr>
      </p:pic>
      <p:pic>
        <p:nvPicPr>
          <p:cNvPr id="205" name="Imagen 15"/>
          <p:cNvPicPr/>
          <p:nvPr/>
        </p:nvPicPr>
        <p:blipFill>
          <a:blip r:embed="rId39"/>
          <a:stretch/>
        </p:blipFill>
        <p:spPr>
          <a:xfrm>
            <a:off x="7278120" y="4763520"/>
            <a:ext cx="1207800" cy="241200"/>
          </a:xfrm>
          <a:prstGeom prst="rect">
            <a:avLst/>
          </a:prstGeom>
          <a:ln w="0">
            <a:noFill/>
          </a:ln>
        </p:spPr>
      </p:pic>
      <p:pic>
        <p:nvPicPr>
          <p:cNvPr id="206" name="Imagen 32"/>
          <p:cNvPicPr/>
          <p:nvPr/>
        </p:nvPicPr>
        <p:blipFill>
          <a:blip r:embed="rId40"/>
          <a:stretch/>
        </p:blipFill>
        <p:spPr>
          <a:xfrm>
            <a:off x="7278120" y="6055560"/>
            <a:ext cx="904680" cy="227520"/>
          </a:xfrm>
          <a:prstGeom prst="rect">
            <a:avLst/>
          </a:prstGeom>
          <a:ln w="0">
            <a:noFill/>
          </a:ln>
        </p:spPr>
      </p:pic>
      <p:pic>
        <p:nvPicPr>
          <p:cNvPr id="207" name="Imagen 34"/>
          <p:cNvPicPr/>
          <p:nvPr/>
        </p:nvPicPr>
        <p:blipFill>
          <a:blip r:embed="rId41"/>
          <a:stretch/>
        </p:blipFill>
        <p:spPr>
          <a:xfrm>
            <a:off x="7278120" y="3380040"/>
            <a:ext cx="628560" cy="179640"/>
          </a:xfrm>
          <a:prstGeom prst="rect">
            <a:avLst/>
          </a:prstGeom>
          <a:ln w="0">
            <a:noFill/>
          </a:ln>
        </p:spPr>
      </p:pic>
      <p:pic>
        <p:nvPicPr>
          <p:cNvPr id="208" name="Imagen 37"/>
          <p:cNvPicPr/>
          <p:nvPr/>
        </p:nvPicPr>
        <p:blipFill>
          <a:blip r:embed="rId42"/>
          <a:stretch/>
        </p:blipFill>
        <p:spPr>
          <a:xfrm>
            <a:off x="3941280" y="6301080"/>
            <a:ext cx="657000" cy="199440"/>
          </a:xfrm>
          <a:prstGeom prst="rect">
            <a:avLst/>
          </a:prstGeom>
          <a:ln w="0">
            <a:noFill/>
          </a:ln>
        </p:spPr>
      </p:pic>
      <p:pic>
        <p:nvPicPr>
          <p:cNvPr id="209" name="Imagen 38"/>
          <p:cNvPicPr/>
          <p:nvPr/>
        </p:nvPicPr>
        <p:blipFill>
          <a:blip r:embed="rId43"/>
          <a:stretch/>
        </p:blipFill>
        <p:spPr>
          <a:xfrm>
            <a:off x="3941280" y="1591200"/>
            <a:ext cx="604440" cy="218520"/>
          </a:xfrm>
          <a:prstGeom prst="rect">
            <a:avLst/>
          </a:prstGeom>
          <a:ln w="0">
            <a:noFill/>
          </a:ln>
        </p:spPr>
      </p:pic>
      <p:pic>
        <p:nvPicPr>
          <p:cNvPr id="210" name="Imagen 40"/>
          <p:cNvPicPr/>
          <p:nvPr/>
        </p:nvPicPr>
        <p:blipFill>
          <a:blip r:embed="rId44"/>
          <a:stretch/>
        </p:blipFill>
        <p:spPr>
          <a:xfrm>
            <a:off x="497520" y="1648080"/>
            <a:ext cx="676080" cy="180360"/>
          </a:xfrm>
          <a:prstGeom prst="rect">
            <a:avLst/>
          </a:prstGeom>
          <a:ln w="0">
            <a:noFill/>
          </a:ln>
        </p:spPr>
      </p:pic>
      <p:pic>
        <p:nvPicPr>
          <p:cNvPr id="211" name="Imagen 41"/>
          <p:cNvPicPr/>
          <p:nvPr/>
        </p:nvPicPr>
        <p:blipFill>
          <a:blip r:embed="rId45"/>
          <a:stretch/>
        </p:blipFill>
        <p:spPr>
          <a:xfrm>
            <a:off x="694800" y="2540880"/>
            <a:ext cx="699480" cy="125640"/>
          </a:xfrm>
          <a:prstGeom prst="rect">
            <a:avLst/>
          </a:prstGeom>
          <a:ln w="0">
            <a:noFill/>
          </a:ln>
        </p:spPr>
      </p:pic>
      <p:pic>
        <p:nvPicPr>
          <p:cNvPr id="212" name="Imagen 42"/>
          <p:cNvPicPr/>
          <p:nvPr/>
        </p:nvPicPr>
        <p:blipFill>
          <a:blip r:embed="rId46"/>
          <a:stretch/>
        </p:blipFill>
        <p:spPr>
          <a:xfrm>
            <a:off x="4133880" y="2501280"/>
            <a:ext cx="635400" cy="189720"/>
          </a:xfrm>
          <a:prstGeom prst="rect">
            <a:avLst/>
          </a:prstGeom>
          <a:ln w="0">
            <a:noFill/>
          </a:ln>
        </p:spPr>
      </p:pic>
      <p:pic>
        <p:nvPicPr>
          <p:cNvPr id="213" name="Imagen 43"/>
          <p:cNvPicPr/>
          <p:nvPr/>
        </p:nvPicPr>
        <p:blipFill>
          <a:blip r:embed="rId47"/>
          <a:stretch/>
        </p:blipFill>
        <p:spPr>
          <a:xfrm>
            <a:off x="3897720" y="3345120"/>
            <a:ext cx="700560" cy="171360"/>
          </a:xfrm>
          <a:prstGeom prst="rect">
            <a:avLst/>
          </a:prstGeom>
          <a:ln w="0">
            <a:noFill/>
          </a:ln>
        </p:spPr>
      </p:pic>
      <p:pic>
        <p:nvPicPr>
          <p:cNvPr id="214" name="Imagen 44"/>
          <p:cNvPicPr/>
          <p:nvPr/>
        </p:nvPicPr>
        <p:blipFill>
          <a:blip r:embed="rId48"/>
          <a:stretch/>
        </p:blipFill>
        <p:spPr>
          <a:xfrm>
            <a:off x="7244280" y="1729080"/>
            <a:ext cx="628560" cy="226080"/>
          </a:xfrm>
          <a:prstGeom prst="rect">
            <a:avLst/>
          </a:prstGeom>
          <a:ln w="0">
            <a:noFill/>
          </a:ln>
        </p:spPr>
      </p:pic>
      <p:pic>
        <p:nvPicPr>
          <p:cNvPr id="215" name="Imagen 46"/>
          <p:cNvPicPr/>
          <p:nvPr/>
        </p:nvPicPr>
        <p:blipFill>
          <a:blip r:embed="rId49"/>
          <a:stretch/>
        </p:blipFill>
        <p:spPr>
          <a:xfrm>
            <a:off x="7411680" y="2205720"/>
            <a:ext cx="628560" cy="449640"/>
          </a:xfrm>
          <a:prstGeom prst="rect">
            <a:avLst/>
          </a:prstGeom>
          <a:ln w="0">
            <a:noFill/>
          </a:ln>
        </p:spPr>
      </p:pic>
      <p:sp>
        <p:nvSpPr>
          <p:cNvPr id="216" name="Text Box 46"/>
          <p:cNvSpPr/>
          <p:nvPr/>
        </p:nvSpPr>
        <p:spPr>
          <a:xfrm>
            <a:off x="0" y="235080"/>
            <a:ext cx="10691280" cy="60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b">
            <a:noAutofit/>
          </a:bodyPr>
          <a:lstStyle/>
          <a:p>
            <a:pPr algn="ctr">
              <a:lnSpc>
                <a:spcPct val="100000"/>
              </a:lnSpc>
              <a:spcAft>
                <a:spcPts val="992"/>
              </a:spcAft>
              <a:buNone/>
            </a:pPr>
            <a:r>
              <a:rPr lang="es-ES" sz="3530" b="1" strike="noStrike" spc="-1" dirty="0">
                <a:solidFill>
                  <a:srgbClr val="00B0F0"/>
                </a:solidFill>
                <a:latin typeface="Arial"/>
                <a:ea typeface="DejaVu Sans"/>
              </a:rPr>
              <a:t>Nuevas fuentes (II)</a:t>
            </a:r>
            <a:endParaRPr lang="es-ES" sz="353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n 1"/>
          <p:cNvPicPr/>
          <p:nvPr/>
        </p:nvPicPr>
        <p:blipFill>
          <a:blip r:embed="rId2"/>
          <a:stretch/>
        </p:blipFill>
        <p:spPr>
          <a:xfrm>
            <a:off x="855000" y="1095840"/>
            <a:ext cx="9290160" cy="6278040"/>
          </a:xfrm>
          <a:prstGeom prst="rect">
            <a:avLst/>
          </a:prstGeom>
          <a:ln w="0">
            <a:noFill/>
          </a:ln>
        </p:spPr>
      </p:pic>
      <p:sp>
        <p:nvSpPr>
          <p:cNvPr id="399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Scholar: Búsqueda estructurada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Scholar: Búsqueda con editor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Rectángulo redondeado 5"/>
          <p:cNvSpPr/>
          <p:nvPr/>
        </p:nvSpPr>
        <p:spPr>
          <a:xfrm>
            <a:off x="453240" y="2149920"/>
            <a:ext cx="873000" cy="2631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402" name="Imagen 3"/>
          <p:cNvPicPr/>
          <p:nvPr/>
        </p:nvPicPr>
        <p:blipFill>
          <a:blip r:embed="rId2"/>
          <a:stretch/>
        </p:blipFill>
        <p:spPr>
          <a:xfrm>
            <a:off x="0" y="889560"/>
            <a:ext cx="10691280" cy="603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Operadores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4" name="Imagen 2"/>
          <p:cNvPicPr/>
          <p:nvPr/>
        </p:nvPicPr>
        <p:blipFill>
          <a:blip r:embed="rId2"/>
          <a:stretch/>
        </p:blipFill>
        <p:spPr>
          <a:xfrm>
            <a:off x="794520" y="1168560"/>
            <a:ext cx="9102600" cy="5812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Operadores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6" name="Imagen 3"/>
          <p:cNvPicPr/>
          <p:nvPr/>
        </p:nvPicPr>
        <p:blipFill>
          <a:blip r:embed="rId2"/>
          <a:stretch/>
        </p:blipFill>
        <p:spPr>
          <a:xfrm>
            <a:off x="1328400" y="1087920"/>
            <a:ext cx="8048520" cy="628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Barra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8" name="Imagen 1"/>
          <p:cNvPicPr/>
          <p:nvPr/>
        </p:nvPicPr>
        <p:blipFill>
          <a:blip r:embed="rId2"/>
          <a:stretch/>
        </p:blipFill>
        <p:spPr>
          <a:xfrm>
            <a:off x="213480" y="1259280"/>
            <a:ext cx="10251000" cy="392040"/>
          </a:xfrm>
          <a:prstGeom prst="rect">
            <a:avLst/>
          </a:prstGeom>
          <a:ln w="0">
            <a:noFill/>
          </a:ln>
        </p:spPr>
      </p:pic>
      <p:sp>
        <p:nvSpPr>
          <p:cNvPr id="409" name="CuadroTexto 2"/>
          <p:cNvSpPr/>
          <p:nvPr/>
        </p:nvSpPr>
        <p:spPr>
          <a:xfrm>
            <a:off x="227160" y="1651680"/>
            <a:ext cx="33768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SELECTOR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CuadroTexto 7"/>
          <p:cNvSpPr/>
          <p:nvPr/>
        </p:nvSpPr>
        <p:spPr>
          <a:xfrm>
            <a:off x="986400" y="1651680"/>
            <a:ext cx="33768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ABSTRACT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1" name="Imagen 3"/>
          <p:cNvPicPr/>
          <p:nvPr/>
        </p:nvPicPr>
        <p:blipFill>
          <a:blip r:embed="rId3"/>
          <a:stretch/>
        </p:blipFill>
        <p:spPr>
          <a:xfrm>
            <a:off x="1746000" y="1692000"/>
            <a:ext cx="1085400" cy="2352240"/>
          </a:xfrm>
          <a:prstGeom prst="rect">
            <a:avLst/>
          </a:prstGeom>
          <a:ln w="0">
            <a:noFill/>
          </a:ln>
        </p:spPr>
      </p:pic>
      <p:pic>
        <p:nvPicPr>
          <p:cNvPr id="412" name="Imagen 4"/>
          <p:cNvPicPr/>
          <p:nvPr/>
        </p:nvPicPr>
        <p:blipFill>
          <a:blip r:embed="rId4"/>
          <a:stretch/>
        </p:blipFill>
        <p:spPr>
          <a:xfrm>
            <a:off x="3392280" y="1702800"/>
            <a:ext cx="3604320" cy="1643040"/>
          </a:xfrm>
          <a:prstGeom prst="rect">
            <a:avLst/>
          </a:prstGeom>
          <a:ln w="0">
            <a:noFill/>
          </a:ln>
        </p:spPr>
      </p:pic>
      <p:pic>
        <p:nvPicPr>
          <p:cNvPr id="413" name="Imagen 8"/>
          <p:cNvPicPr/>
          <p:nvPr/>
        </p:nvPicPr>
        <p:blipFill>
          <a:blip r:embed="rId5"/>
          <a:stretch/>
        </p:blipFill>
        <p:spPr>
          <a:xfrm>
            <a:off x="3332880" y="3598200"/>
            <a:ext cx="3723480" cy="3611880"/>
          </a:xfrm>
          <a:prstGeom prst="rect">
            <a:avLst/>
          </a:prstGeom>
          <a:ln w="0">
            <a:noFill/>
          </a:ln>
        </p:spPr>
      </p:pic>
      <p:sp>
        <p:nvSpPr>
          <p:cNvPr id="414" name="CuadroTexto 9"/>
          <p:cNvSpPr/>
          <p:nvPr/>
        </p:nvSpPr>
        <p:spPr>
          <a:xfrm>
            <a:off x="5604840" y="1164240"/>
            <a:ext cx="2937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1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CuadroTexto 11"/>
          <p:cNvSpPr/>
          <p:nvPr/>
        </p:nvSpPr>
        <p:spPr>
          <a:xfrm>
            <a:off x="6760440" y="1162800"/>
            <a:ext cx="2937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CuadroTexto 12"/>
          <p:cNvSpPr/>
          <p:nvPr/>
        </p:nvSpPr>
        <p:spPr>
          <a:xfrm>
            <a:off x="3185640" y="1683000"/>
            <a:ext cx="2937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1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CuadroTexto 13"/>
          <p:cNvSpPr/>
          <p:nvPr/>
        </p:nvSpPr>
        <p:spPr>
          <a:xfrm>
            <a:off x="3106080" y="3589200"/>
            <a:ext cx="2937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8" name="Imagen 10"/>
          <p:cNvPicPr/>
          <p:nvPr/>
        </p:nvPicPr>
        <p:blipFill>
          <a:blip r:embed="rId6"/>
          <a:stretch/>
        </p:blipFill>
        <p:spPr>
          <a:xfrm>
            <a:off x="7299360" y="1710360"/>
            <a:ext cx="3084120" cy="4197600"/>
          </a:xfrm>
          <a:prstGeom prst="rect">
            <a:avLst/>
          </a:prstGeom>
          <a:ln w="0">
            <a:noFill/>
          </a:ln>
        </p:spPr>
      </p:pic>
      <p:sp>
        <p:nvSpPr>
          <p:cNvPr id="419" name="CuadroTexto 15"/>
          <p:cNvSpPr/>
          <p:nvPr/>
        </p:nvSpPr>
        <p:spPr>
          <a:xfrm>
            <a:off x="8318160" y="1169280"/>
            <a:ext cx="2937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3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CuadroTexto 16"/>
          <p:cNvSpPr/>
          <p:nvPr/>
        </p:nvSpPr>
        <p:spPr>
          <a:xfrm>
            <a:off x="7031520" y="1683000"/>
            <a:ext cx="2937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3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n 6"/>
          <p:cNvPicPr/>
          <p:nvPr/>
        </p:nvPicPr>
        <p:blipFill>
          <a:blip r:embed="rId2"/>
          <a:stretch/>
        </p:blipFill>
        <p:spPr>
          <a:xfrm>
            <a:off x="6840" y="1240560"/>
            <a:ext cx="10665720" cy="5522400"/>
          </a:xfrm>
          <a:prstGeom prst="rect">
            <a:avLst/>
          </a:prstGeom>
          <a:ln w="0">
            <a:noFill/>
          </a:ln>
        </p:spPr>
      </p:pic>
      <p:sp>
        <p:nvSpPr>
          <p:cNvPr id="422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Barra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Rectángulo redondeado 5"/>
          <p:cNvSpPr/>
          <p:nvPr/>
        </p:nvSpPr>
        <p:spPr>
          <a:xfrm>
            <a:off x="6840" y="1622880"/>
            <a:ext cx="404640" cy="2466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424" name="Imagen 3"/>
          <p:cNvPicPr/>
          <p:nvPr/>
        </p:nvPicPr>
        <p:blipFill>
          <a:blip r:embed="rId3"/>
          <a:stretch/>
        </p:blipFill>
        <p:spPr>
          <a:xfrm>
            <a:off x="6172200" y="3185280"/>
            <a:ext cx="1685520" cy="313344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Filtros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6" name="Imagen 3"/>
          <p:cNvPicPr/>
          <p:nvPr/>
        </p:nvPicPr>
        <p:blipFill>
          <a:blip r:embed="rId2"/>
          <a:stretch/>
        </p:blipFill>
        <p:spPr>
          <a:xfrm>
            <a:off x="1263960" y="920160"/>
            <a:ext cx="2744280" cy="6136560"/>
          </a:xfrm>
          <a:prstGeom prst="rect">
            <a:avLst/>
          </a:prstGeom>
          <a:ln w="0">
            <a:noFill/>
          </a:ln>
        </p:spPr>
      </p:pic>
      <p:sp>
        <p:nvSpPr>
          <p:cNvPr id="427" name="CuadroTexto 4"/>
          <p:cNvSpPr/>
          <p:nvPr/>
        </p:nvSpPr>
        <p:spPr>
          <a:xfrm>
            <a:off x="3818520" y="2262960"/>
            <a:ext cx="4935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RoR</a:t>
            </a: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" name="CuadroTexto 8"/>
          <p:cNvSpPr/>
          <p:nvPr/>
        </p:nvSpPr>
        <p:spPr>
          <a:xfrm>
            <a:off x="3805560" y="4293360"/>
            <a:ext cx="13179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ISSN/CrossREF</a:t>
            </a: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" name="CuadroTexto 9"/>
          <p:cNvSpPr/>
          <p:nvPr/>
        </p:nvSpPr>
        <p:spPr>
          <a:xfrm>
            <a:off x="3819600" y="4859640"/>
            <a:ext cx="11685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MS Academic</a:t>
            </a: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0" name="Imagen 2"/>
          <p:cNvPicPr/>
          <p:nvPr/>
        </p:nvPicPr>
        <p:blipFill>
          <a:blip r:embed="rId3"/>
          <a:stretch/>
        </p:blipFill>
        <p:spPr>
          <a:xfrm>
            <a:off x="5649120" y="920160"/>
            <a:ext cx="3518640" cy="612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Filtros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2" name="Imagen 1"/>
          <p:cNvPicPr/>
          <p:nvPr/>
        </p:nvPicPr>
        <p:blipFill>
          <a:blip r:embed="rId2"/>
          <a:stretch/>
        </p:blipFill>
        <p:spPr>
          <a:xfrm>
            <a:off x="525600" y="1167840"/>
            <a:ext cx="2495160" cy="1318680"/>
          </a:xfrm>
          <a:prstGeom prst="rect">
            <a:avLst/>
          </a:prstGeom>
          <a:ln w="0">
            <a:noFill/>
          </a:ln>
        </p:spPr>
      </p:pic>
      <p:pic>
        <p:nvPicPr>
          <p:cNvPr id="433" name="Imagen 5"/>
          <p:cNvPicPr/>
          <p:nvPr/>
        </p:nvPicPr>
        <p:blipFill>
          <a:blip r:embed="rId3"/>
          <a:stretch/>
        </p:blipFill>
        <p:spPr>
          <a:xfrm>
            <a:off x="525600" y="2631960"/>
            <a:ext cx="2495160" cy="1471680"/>
          </a:xfrm>
          <a:prstGeom prst="rect">
            <a:avLst/>
          </a:prstGeom>
          <a:ln w="0">
            <a:noFill/>
          </a:ln>
        </p:spPr>
      </p:pic>
      <p:pic>
        <p:nvPicPr>
          <p:cNvPr id="434" name="Imagen 6"/>
          <p:cNvPicPr/>
          <p:nvPr/>
        </p:nvPicPr>
        <p:blipFill>
          <a:blip r:embed="rId4"/>
          <a:stretch/>
        </p:blipFill>
        <p:spPr>
          <a:xfrm>
            <a:off x="3641400" y="1619640"/>
            <a:ext cx="2995200" cy="4570200"/>
          </a:xfrm>
          <a:prstGeom prst="rect">
            <a:avLst/>
          </a:prstGeom>
          <a:ln w="0">
            <a:noFill/>
          </a:ln>
        </p:spPr>
      </p:pic>
      <p:pic>
        <p:nvPicPr>
          <p:cNvPr id="435" name="Imagen 7"/>
          <p:cNvPicPr/>
          <p:nvPr/>
        </p:nvPicPr>
        <p:blipFill>
          <a:blip r:embed="rId5"/>
          <a:stretch/>
        </p:blipFill>
        <p:spPr>
          <a:xfrm>
            <a:off x="525600" y="4409280"/>
            <a:ext cx="2495160" cy="2162520"/>
          </a:xfrm>
          <a:prstGeom prst="rect">
            <a:avLst/>
          </a:prstGeom>
          <a:ln w="0">
            <a:noFill/>
          </a:ln>
        </p:spPr>
      </p:pic>
      <p:pic>
        <p:nvPicPr>
          <p:cNvPr id="436" name="Imagen 8"/>
          <p:cNvPicPr/>
          <p:nvPr/>
        </p:nvPicPr>
        <p:blipFill>
          <a:blip r:embed="rId6"/>
          <a:stretch/>
        </p:blipFill>
        <p:spPr>
          <a:xfrm>
            <a:off x="7257600" y="335520"/>
            <a:ext cx="2717640" cy="6633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504000" y="164160"/>
            <a:ext cx="9718200" cy="7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Servicios personales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8" name="Imagen 13"/>
          <p:cNvPicPr/>
          <p:nvPr/>
        </p:nvPicPr>
        <p:blipFill>
          <a:blip r:embed="rId2"/>
          <a:stretch/>
        </p:blipFill>
        <p:spPr>
          <a:xfrm>
            <a:off x="327960" y="1467000"/>
            <a:ext cx="10070280" cy="462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6840" y="185400"/>
            <a:ext cx="106912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Registro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0" name="Imagen 3"/>
          <p:cNvPicPr/>
          <p:nvPr/>
        </p:nvPicPr>
        <p:blipFill>
          <a:blip r:embed="rId2"/>
          <a:stretch/>
        </p:blipFill>
        <p:spPr>
          <a:xfrm>
            <a:off x="988200" y="1218240"/>
            <a:ext cx="8940600" cy="580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8" name="Imagen 2"/>
          <p:cNvPicPr/>
          <p:nvPr/>
        </p:nvPicPr>
        <p:blipFill>
          <a:blip r:embed="rId2"/>
          <a:stretch/>
        </p:blipFill>
        <p:spPr>
          <a:xfrm>
            <a:off x="3106080" y="2903760"/>
            <a:ext cx="4334400" cy="86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504000" y="164160"/>
            <a:ext cx="9718200" cy="7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Registro con patentes citadas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2" name="Imagen 4"/>
          <p:cNvPicPr/>
          <p:nvPr/>
        </p:nvPicPr>
        <p:blipFill>
          <a:blip r:embed="rId2"/>
          <a:stretch/>
        </p:blipFill>
        <p:spPr>
          <a:xfrm>
            <a:off x="0" y="844200"/>
            <a:ext cx="8664840" cy="5009400"/>
          </a:xfrm>
          <a:prstGeom prst="rect">
            <a:avLst/>
          </a:prstGeom>
          <a:ln w="0">
            <a:noFill/>
          </a:ln>
        </p:spPr>
      </p:pic>
      <p:pic>
        <p:nvPicPr>
          <p:cNvPr id="443" name="Imagen 9"/>
          <p:cNvPicPr/>
          <p:nvPr/>
        </p:nvPicPr>
        <p:blipFill>
          <a:blip r:embed="rId3"/>
          <a:stretch/>
        </p:blipFill>
        <p:spPr>
          <a:xfrm>
            <a:off x="4966920" y="4331160"/>
            <a:ext cx="5387760" cy="316080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504000" y="164160"/>
            <a:ext cx="9718200" cy="7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Análisis (I)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5" name="Imagen 4"/>
          <p:cNvPicPr/>
          <p:nvPr/>
        </p:nvPicPr>
        <p:blipFill>
          <a:blip r:embed="rId2"/>
          <a:stretch/>
        </p:blipFill>
        <p:spPr>
          <a:xfrm>
            <a:off x="569160" y="910080"/>
            <a:ext cx="9428760" cy="2174760"/>
          </a:xfrm>
          <a:prstGeom prst="rect">
            <a:avLst/>
          </a:prstGeom>
          <a:ln w="0">
            <a:noFill/>
          </a:ln>
        </p:spPr>
      </p:pic>
      <p:pic>
        <p:nvPicPr>
          <p:cNvPr id="446" name="Imagen 6"/>
          <p:cNvPicPr/>
          <p:nvPr/>
        </p:nvPicPr>
        <p:blipFill>
          <a:blip r:embed="rId3"/>
          <a:stretch/>
        </p:blipFill>
        <p:spPr>
          <a:xfrm>
            <a:off x="650520" y="3085200"/>
            <a:ext cx="9266400" cy="1708560"/>
          </a:xfrm>
          <a:prstGeom prst="rect">
            <a:avLst/>
          </a:prstGeom>
          <a:ln w="0">
            <a:noFill/>
          </a:ln>
        </p:spPr>
      </p:pic>
      <p:pic>
        <p:nvPicPr>
          <p:cNvPr id="447" name="Imagen 7"/>
          <p:cNvPicPr/>
          <p:nvPr/>
        </p:nvPicPr>
        <p:blipFill>
          <a:blip r:embed="rId4"/>
          <a:stretch/>
        </p:blipFill>
        <p:spPr>
          <a:xfrm>
            <a:off x="3022200" y="4794120"/>
            <a:ext cx="4522680" cy="2633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504000" y="164160"/>
            <a:ext cx="9718200" cy="7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Análisis (II)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9" name="Imagen 1"/>
          <p:cNvPicPr/>
          <p:nvPr/>
        </p:nvPicPr>
        <p:blipFill>
          <a:blip r:embed="rId2"/>
          <a:stretch/>
        </p:blipFill>
        <p:spPr>
          <a:xfrm>
            <a:off x="259200" y="1508760"/>
            <a:ext cx="4510440" cy="2566080"/>
          </a:xfrm>
          <a:prstGeom prst="rect">
            <a:avLst/>
          </a:prstGeom>
          <a:ln w="0">
            <a:noFill/>
          </a:ln>
        </p:spPr>
      </p:pic>
      <p:pic>
        <p:nvPicPr>
          <p:cNvPr id="450" name="Imagen 2"/>
          <p:cNvPicPr/>
          <p:nvPr/>
        </p:nvPicPr>
        <p:blipFill>
          <a:blip r:embed="rId3"/>
          <a:stretch/>
        </p:blipFill>
        <p:spPr>
          <a:xfrm>
            <a:off x="341640" y="4418640"/>
            <a:ext cx="4518360" cy="2207160"/>
          </a:xfrm>
          <a:prstGeom prst="rect">
            <a:avLst/>
          </a:prstGeom>
          <a:ln w="0">
            <a:noFill/>
          </a:ln>
        </p:spPr>
      </p:pic>
      <p:pic>
        <p:nvPicPr>
          <p:cNvPr id="451" name="Imagen 3"/>
          <p:cNvPicPr/>
          <p:nvPr/>
        </p:nvPicPr>
        <p:blipFill>
          <a:blip r:embed="rId4"/>
          <a:stretch/>
        </p:blipFill>
        <p:spPr>
          <a:xfrm>
            <a:off x="5041080" y="4533840"/>
            <a:ext cx="5343480" cy="1874880"/>
          </a:xfrm>
          <a:prstGeom prst="rect">
            <a:avLst/>
          </a:prstGeom>
          <a:ln w="0">
            <a:noFill/>
          </a:ln>
        </p:spPr>
      </p:pic>
      <p:pic>
        <p:nvPicPr>
          <p:cNvPr id="452" name="Imagen 5"/>
          <p:cNvPicPr/>
          <p:nvPr/>
        </p:nvPicPr>
        <p:blipFill>
          <a:blip r:embed="rId5"/>
          <a:stretch/>
        </p:blipFill>
        <p:spPr>
          <a:xfrm>
            <a:off x="4938480" y="1551240"/>
            <a:ext cx="5446080" cy="2523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504000" y="164160"/>
            <a:ext cx="9718200" cy="7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Análisis (III)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4" name="Imagen 4"/>
          <p:cNvPicPr/>
          <p:nvPr/>
        </p:nvPicPr>
        <p:blipFill>
          <a:blip r:embed="rId2"/>
          <a:stretch/>
        </p:blipFill>
        <p:spPr>
          <a:xfrm>
            <a:off x="0" y="1298520"/>
            <a:ext cx="10662120" cy="543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504000" y="164160"/>
            <a:ext cx="9718200" cy="7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institucional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6" name="Imagen 1"/>
          <p:cNvPicPr/>
          <p:nvPr/>
        </p:nvPicPr>
        <p:blipFill>
          <a:blip r:embed="rId2"/>
          <a:stretch/>
        </p:blipFill>
        <p:spPr>
          <a:xfrm>
            <a:off x="49680" y="1092600"/>
            <a:ext cx="10626840" cy="4762800"/>
          </a:xfrm>
          <a:prstGeom prst="rect">
            <a:avLst/>
          </a:prstGeom>
          <a:ln w="0">
            <a:noFill/>
          </a:ln>
        </p:spPr>
      </p:pic>
      <p:pic>
        <p:nvPicPr>
          <p:cNvPr id="457" name="Imagen 2"/>
          <p:cNvPicPr/>
          <p:nvPr/>
        </p:nvPicPr>
        <p:blipFill>
          <a:blip r:embed="rId3"/>
          <a:stretch/>
        </p:blipFill>
        <p:spPr>
          <a:xfrm>
            <a:off x="2894040" y="3390840"/>
            <a:ext cx="5151960" cy="340164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  <p:sp>
        <p:nvSpPr>
          <p:cNvPr id="458" name="Flecha derecha 3"/>
          <p:cNvSpPr/>
          <p:nvPr/>
        </p:nvSpPr>
        <p:spPr>
          <a:xfrm>
            <a:off x="10222560" y="2644200"/>
            <a:ext cx="230400" cy="279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9" name="Rectángulo 4"/>
          <p:cNvSpPr/>
          <p:nvPr/>
        </p:nvSpPr>
        <p:spPr>
          <a:xfrm>
            <a:off x="2798640" y="6913440"/>
            <a:ext cx="534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https://www.lens.org/lens/in4m/rankings/global/locations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504000" y="164160"/>
            <a:ext cx="9718200" cy="7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personal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1" name="Imagen 2"/>
          <p:cNvPicPr/>
          <p:nvPr/>
        </p:nvPicPr>
        <p:blipFill>
          <a:blip r:embed="rId2"/>
          <a:stretch/>
        </p:blipFill>
        <p:spPr>
          <a:xfrm>
            <a:off x="555840" y="910080"/>
            <a:ext cx="9739800" cy="6033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486720" y="198720"/>
            <a:ext cx="9718200" cy="71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Lens Patents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3" name="Imagen 2"/>
          <p:cNvPicPr/>
          <p:nvPr/>
        </p:nvPicPr>
        <p:blipFill>
          <a:blip r:embed="rId2"/>
          <a:stretch/>
        </p:blipFill>
        <p:spPr>
          <a:xfrm>
            <a:off x="897120" y="914400"/>
            <a:ext cx="8519760" cy="626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5" name="Imagen 2"/>
          <p:cNvPicPr/>
          <p:nvPr/>
        </p:nvPicPr>
        <p:blipFill>
          <a:blip r:embed="rId2"/>
          <a:stretch/>
        </p:blipFill>
        <p:spPr>
          <a:xfrm>
            <a:off x="2497320" y="2134440"/>
            <a:ext cx="5714640" cy="190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OpenAlex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Rectángulo 4"/>
          <p:cNvSpPr/>
          <p:nvPr/>
        </p:nvSpPr>
        <p:spPr>
          <a:xfrm>
            <a:off x="3909600" y="7004880"/>
            <a:ext cx="2249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https://openalex.org/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8" name="Imagen 1"/>
          <p:cNvPicPr/>
          <p:nvPr/>
        </p:nvPicPr>
        <p:blipFill>
          <a:blip r:embed="rId2"/>
          <a:stretch/>
        </p:blipFill>
        <p:spPr>
          <a:xfrm>
            <a:off x="5950440" y="960480"/>
            <a:ext cx="4244760" cy="5855760"/>
          </a:xfrm>
          <a:prstGeom prst="rect">
            <a:avLst/>
          </a:prstGeom>
          <a:ln w="0">
            <a:noFill/>
          </a:ln>
        </p:spPr>
      </p:pic>
      <p:pic>
        <p:nvPicPr>
          <p:cNvPr id="469" name="Imagen 6"/>
          <p:cNvPicPr/>
          <p:nvPr/>
        </p:nvPicPr>
        <p:blipFill>
          <a:blip r:embed="rId3"/>
          <a:stretch/>
        </p:blipFill>
        <p:spPr>
          <a:xfrm>
            <a:off x="496440" y="2662920"/>
            <a:ext cx="4948920" cy="216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ustomShape 1"/>
          <p:cNvSpPr/>
          <p:nvPr/>
        </p:nvSpPr>
        <p:spPr>
          <a:xfrm>
            <a:off x="6840" y="1854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Clasificación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1" name="Imagen 3"/>
          <p:cNvPicPr/>
          <p:nvPr/>
        </p:nvPicPr>
        <p:blipFill>
          <a:blip r:embed="rId2"/>
          <a:stretch/>
        </p:blipFill>
        <p:spPr>
          <a:xfrm>
            <a:off x="1292400" y="1193400"/>
            <a:ext cx="8106840" cy="5813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Dimensions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648000" y="1368000"/>
            <a:ext cx="8710200" cy="530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0000"/>
              </a:lnSpc>
              <a:buNone/>
            </a:pPr>
            <a:r>
              <a:rPr lang="es-ES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Propiedad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Estructura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Componentes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marL="971640" lvl="1" indent="-514440">
              <a:lnSpc>
                <a:spcPct val="11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s-ES" sz="26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CrossRef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marL="971640" lvl="1" indent="-514440">
              <a:lnSpc>
                <a:spcPct val="11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Altmetric.com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marL="971640" lvl="1" indent="-514440">
              <a:lnSpc>
                <a:spcPct val="11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Figshare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marL="971640" lvl="1" indent="-514440">
              <a:lnSpc>
                <a:spcPct val="11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ReadCube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marL="971640" lvl="1" indent="-514440">
              <a:lnSpc>
                <a:spcPct val="11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2600" b="0" strike="dblStrike" spc="-1" dirty="0">
                <a:solidFill>
                  <a:srgbClr val="000000"/>
                </a:solidFill>
                <a:latin typeface="Calibri"/>
                <a:ea typeface="DejaVu Sans"/>
              </a:rPr>
              <a:t>GRID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marL="971640" lvl="1" indent="-514440">
              <a:lnSpc>
                <a:spcPct val="11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Otros …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Versiones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Gratuita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buNone/>
            </a:pPr>
            <a:r>
              <a:rPr lang="es-ES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Extendida (de pago)</a:t>
            </a:r>
            <a:endParaRPr lang="es-E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10440" y="-4320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3" name="Imagen 1"/>
          <p:cNvPicPr/>
          <p:nvPr/>
        </p:nvPicPr>
        <p:blipFill>
          <a:blip r:embed="rId2"/>
          <a:stretch/>
        </p:blipFill>
        <p:spPr>
          <a:xfrm>
            <a:off x="357480" y="841680"/>
            <a:ext cx="9997920" cy="616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6840" y="2592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personal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5" name="Imagen 10"/>
          <p:cNvPicPr/>
          <p:nvPr/>
        </p:nvPicPr>
        <p:blipFill>
          <a:blip r:embed="rId2"/>
          <a:stretch/>
        </p:blipFill>
        <p:spPr>
          <a:xfrm>
            <a:off x="1732680" y="910800"/>
            <a:ext cx="7226280" cy="646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7" name="Imagen 3"/>
          <p:cNvPicPr/>
          <p:nvPr/>
        </p:nvPicPr>
        <p:blipFill>
          <a:blip r:embed="rId2"/>
          <a:stretch/>
        </p:blipFill>
        <p:spPr>
          <a:xfrm>
            <a:off x="3482280" y="2057400"/>
            <a:ext cx="3744720" cy="210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Imagen 14"/>
          <p:cNvPicPr/>
          <p:nvPr/>
        </p:nvPicPr>
        <p:blipFill>
          <a:blip r:embed="rId2"/>
          <a:stretch/>
        </p:blipFill>
        <p:spPr>
          <a:xfrm>
            <a:off x="358200" y="1359360"/>
            <a:ext cx="10033560" cy="4763880"/>
          </a:xfrm>
          <a:prstGeom prst="rect">
            <a:avLst/>
          </a:prstGeom>
          <a:ln w="0">
            <a:noFill/>
          </a:ln>
        </p:spPr>
      </p:pic>
      <p:sp>
        <p:nvSpPr>
          <p:cNvPr id="479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SciLit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0" name="Imagen 8"/>
          <p:cNvPicPr/>
          <p:nvPr/>
        </p:nvPicPr>
        <p:blipFill>
          <a:blip r:embed="rId3"/>
          <a:stretch/>
        </p:blipFill>
        <p:spPr>
          <a:xfrm>
            <a:off x="238320" y="6174720"/>
            <a:ext cx="2295000" cy="571320"/>
          </a:xfrm>
          <a:prstGeom prst="rect">
            <a:avLst/>
          </a:prstGeom>
          <a:ln w="0">
            <a:noFill/>
          </a:ln>
        </p:spPr>
      </p:pic>
      <p:sp>
        <p:nvSpPr>
          <p:cNvPr id="481" name="Rectángulo 12"/>
          <p:cNvSpPr/>
          <p:nvPr/>
        </p:nvSpPr>
        <p:spPr>
          <a:xfrm>
            <a:off x="4577040" y="7059240"/>
            <a:ext cx="1964160" cy="29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37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https://www.scilit.net/</a:t>
            </a:r>
            <a:endParaRPr lang="es-ES" sz="137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Rectángulo 13"/>
          <p:cNvSpPr/>
          <p:nvPr/>
        </p:nvSpPr>
        <p:spPr>
          <a:xfrm>
            <a:off x="358200" y="6335280"/>
            <a:ext cx="2075760" cy="24552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13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3" name="Rectángulo 15"/>
          <p:cNvSpPr/>
          <p:nvPr/>
        </p:nvSpPr>
        <p:spPr>
          <a:xfrm>
            <a:off x="3962880" y="1359360"/>
            <a:ext cx="5166360" cy="24552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13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Resultados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6" name="Imagen 4"/>
          <p:cNvPicPr/>
          <p:nvPr/>
        </p:nvPicPr>
        <p:blipFill>
          <a:blip r:embed="rId2"/>
          <a:stretch/>
        </p:blipFill>
        <p:spPr>
          <a:xfrm>
            <a:off x="932760" y="991800"/>
            <a:ext cx="9271440" cy="5978160"/>
          </a:xfrm>
          <a:prstGeom prst="rect">
            <a:avLst/>
          </a:prstGeom>
          <a:ln w="0">
            <a:noFill/>
          </a:ln>
        </p:spPr>
      </p:pic>
      <p:sp>
        <p:nvSpPr>
          <p:cNvPr id="487" name="Rectángulo: esquinas redondeadas 5"/>
          <p:cNvSpPr/>
          <p:nvPr/>
        </p:nvSpPr>
        <p:spPr>
          <a:xfrm>
            <a:off x="3641400" y="4093920"/>
            <a:ext cx="569880" cy="163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GB" sz="1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institucional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0" name="Imagen 1"/>
          <p:cNvPicPr/>
          <p:nvPr/>
        </p:nvPicPr>
        <p:blipFill>
          <a:blip r:embed="rId2"/>
          <a:stretch/>
        </p:blipFill>
        <p:spPr>
          <a:xfrm>
            <a:off x="368640" y="2051640"/>
            <a:ext cx="3934080" cy="3456000"/>
          </a:xfrm>
          <a:prstGeom prst="rect">
            <a:avLst/>
          </a:prstGeom>
          <a:ln w="0">
            <a:noFill/>
          </a:ln>
        </p:spPr>
      </p:pic>
      <p:pic>
        <p:nvPicPr>
          <p:cNvPr id="491" name="Imagen 3"/>
          <p:cNvPicPr/>
          <p:nvPr/>
        </p:nvPicPr>
        <p:blipFill>
          <a:blip r:embed="rId3"/>
          <a:stretch/>
        </p:blipFill>
        <p:spPr>
          <a:xfrm>
            <a:off x="4601520" y="1082520"/>
            <a:ext cx="5790960" cy="595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revista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3" name="Imagen 2"/>
          <p:cNvPicPr/>
          <p:nvPr/>
        </p:nvPicPr>
        <p:blipFill>
          <a:blip r:embed="rId2"/>
          <a:stretch/>
        </p:blipFill>
        <p:spPr>
          <a:xfrm>
            <a:off x="182520" y="1929960"/>
            <a:ext cx="5163120" cy="3861000"/>
          </a:xfrm>
          <a:prstGeom prst="rect">
            <a:avLst/>
          </a:prstGeom>
          <a:ln w="0">
            <a:noFill/>
          </a:ln>
        </p:spPr>
      </p:pic>
      <p:pic>
        <p:nvPicPr>
          <p:cNvPr id="494" name="Imagen 5"/>
          <p:cNvPicPr/>
          <p:nvPr/>
        </p:nvPicPr>
        <p:blipFill>
          <a:blip r:embed="rId3"/>
          <a:stretch/>
        </p:blipFill>
        <p:spPr>
          <a:xfrm>
            <a:off x="3529440" y="1310760"/>
            <a:ext cx="6931080" cy="521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autor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6" name="Imagen 9"/>
          <p:cNvPicPr/>
          <p:nvPr/>
        </p:nvPicPr>
        <p:blipFill>
          <a:blip r:embed="rId2"/>
          <a:stretch/>
        </p:blipFill>
        <p:spPr>
          <a:xfrm>
            <a:off x="378720" y="1082520"/>
            <a:ext cx="10101240" cy="5811120"/>
          </a:xfrm>
          <a:prstGeom prst="rect">
            <a:avLst/>
          </a:prstGeom>
          <a:ln w="0">
            <a:noFill/>
          </a:ln>
        </p:spPr>
      </p:pic>
      <p:sp>
        <p:nvSpPr>
          <p:cNvPr id="497" name="Rectángulo redondeado 5"/>
          <p:cNvSpPr/>
          <p:nvPr/>
        </p:nvSpPr>
        <p:spPr>
          <a:xfrm>
            <a:off x="311760" y="1082520"/>
            <a:ext cx="2521080" cy="138312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37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8" name="Rectángulo redondeado 5"/>
          <p:cNvSpPr/>
          <p:nvPr/>
        </p:nvSpPr>
        <p:spPr>
          <a:xfrm>
            <a:off x="311760" y="5516280"/>
            <a:ext cx="2521080" cy="12441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37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9" name="Rectángulo redondeado 5"/>
          <p:cNvSpPr/>
          <p:nvPr/>
        </p:nvSpPr>
        <p:spPr>
          <a:xfrm>
            <a:off x="311760" y="2567880"/>
            <a:ext cx="2521080" cy="5990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s-ES" sz="137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Rankings (Open Access)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2" name="Imagen 1"/>
          <p:cNvPicPr/>
          <p:nvPr/>
        </p:nvPicPr>
        <p:blipFill>
          <a:blip r:embed="rId2"/>
          <a:stretch/>
        </p:blipFill>
        <p:spPr>
          <a:xfrm>
            <a:off x="1065960" y="927000"/>
            <a:ext cx="8559360" cy="607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4" name="Gráfico 3"/>
          <p:cNvPicPr/>
          <p:nvPr/>
        </p:nvPicPr>
        <p:blipFill>
          <a:blip r:embed="rId2"/>
          <a:stretch/>
        </p:blipFill>
        <p:spPr>
          <a:xfrm>
            <a:off x="3205440" y="2930760"/>
            <a:ext cx="4146120" cy="74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504000" y="364320"/>
            <a:ext cx="971820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Digital Science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2" name="Imagen 1"/>
          <p:cNvPicPr/>
          <p:nvPr/>
        </p:nvPicPr>
        <p:blipFill>
          <a:blip r:embed="rId2"/>
          <a:stretch/>
        </p:blipFill>
        <p:spPr>
          <a:xfrm>
            <a:off x="808920" y="1249200"/>
            <a:ext cx="3078720" cy="6114240"/>
          </a:xfrm>
          <a:prstGeom prst="rect">
            <a:avLst/>
          </a:prstGeom>
          <a:ln w="0">
            <a:noFill/>
          </a:ln>
        </p:spPr>
      </p:pic>
      <p:pic>
        <p:nvPicPr>
          <p:cNvPr id="223" name="Imagen 4"/>
          <p:cNvPicPr/>
          <p:nvPr/>
        </p:nvPicPr>
        <p:blipFill>
          <a:blip r:embed="rId3"/>
          <a:stretch/>
        </p:blipFill>
        <p:spPr>
          <a:xfrm>
            <a:off x="5722920" y="1738080"/>
            <a:ext cx="2845800" cy="492840"/>
          </a:xfrm>
          <a:prstGeom prst="rect">
            <a:avLst/>
          </a:prstGeom>
          <a:ln w="0">
            <a:noFill/>
          </a:ln>
        </p:spPr>
      </p:pic>
      <p:pic>
        <p:nvPicPr>
          <p:cNvPr id="224" name="Imagen 6"/>
          <p:cNvPicPr/>
          <p:nvPr/>
        </p:nvPicPr>
        <p:blipFill>
          <a:blip r:embed="rId4"/>
          <a:stretch/>
        </p:blipFill>
        <p:spPr>
          <a:xfrm>
            <a:off x="4408200" y="2423880"/>
            <a:ext cx="5869440" cy="2158920"/>
          </a:xfrm>
          <a:prstGeom prst="rect">
            <a:avLst/>
          </a:prstGeom>
          <a:ln w="0">
            <a:noFill/>
          </a:ln>
        </p:spPr>
      </p:pic>
      <p:pic>
        <p:nvPicPr>
          <p:cNvPr id="225" name="Imagen 7"/>
          <p:cNvPicPr/>
          <p:nvPr/>
        </p:nvPicPr>
        <p:blipFill>
          <a:blip r:embed="rId5"/>
          <a:stretch/>
        </p:blipFill>
        <p:spPr>
          <a:xfrm>
            <a:off x="4408200" y="4692240"/>
            <a:ext cx="5869440" cy="2130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n 3"/>
          <p:cNvPicPr/>
          <p:nvPr/>
        </p:nvPicPr>
        <p:blipFill>
          <a:blip r:embed="rId2"/>
          <a:stretch/>
        </p:blipFill>
        <p:spPr>
          <a:xfrm>
            <a:off x="932760" y="1082520"/>
            <a:ext cx="8580240" cy="5515200"/>
          </a:xfrm>
          <a:prstGeom prst="rect">
            <a:avLst/>
          </a:prstGeom>
          <a:ln w="0">
            <a:noFill/>
          </a:ln>
        </p:spPr>
      </p:pic>
      <p:sp>
        <p:nvSpPr>
          <p:cNvPr id="506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Semantic Scholar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Rectángulo 10"/>
          <p:cNvSpPr/>
          <p:nvPr/>
        </p:nvSpPr>
        <p:spPr>
          <a:xfrm>
            <a:off x="0" y="7067880"/>
            <a:ext cx="106182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https://www.semanticscholar.org/</a:t>
            </a:r>
            <a:endParaRPr lang="es-E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Rectángulo 15"/>
          <p:cNvSpPr/>
          <p:nvPr/>
        </p:nvSpPr>
        <p:spPr>
          <a:xfrm>
            <a:off x="1791720" y="4213440"/>
            <a:ext cx="960120" cy="28404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32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Búsqueda simple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0" name="Imagen 4"/>
          <p:cNvPicPr/>
          <p:nvPr/>
        </p:nvPicPr>
        <p:blipFill>
          <a:blip r:embed="rId2"/>
          <a:stretch/>
        </p:blipFill>
        <p:spPr>
          <a:xfrm>
            <a:off x="1846800" y="971640"/>
            <a:ext cx="6998040" cy="6121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Menús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2" name="Imagen 4"/>
          <p:cNvPicPr/>
          <p:nvPr/>
        </p:nvPicPr>
        <p:blipFill>
          <a:blip r:embed="rId2"/>
          <a:stretch/>
        </p:blipFill>
        <p:spPr>
          <a:xfrm>
            <a:off x="889200" y="1891080"/>
            <a:ext cx="1361880" cy="4574160"/>
          </a:xfrm>
          <a:prstGeom prst="rect">
            <a:avLst/>
          </a:prstGeom>
          <a:ln w="0">
            <a:noFill/>
          </a:ln>
        </p:spPr>
      </p:pic>
      <p:pic>
        <p:nvPicPr>
          <p:cNvPr id="513" name="Imagen 5"/>
          <p:cNvPicPr/>
          <p:nvPr/>
        </p:nvPicPr>
        <p:blipFill>
          <a:blip r:embed="rId3"/>
          <a:stretch/>
        </p:blipFill>
        <p:spPr>
          <a:xfrm>
            <a:off x="889200" y="1186200"/>
            <a:ext cx="9010440" cy="704520"/>
          </a:xfrm>
          <a:prstGeom prst="rect">
            <a:avLst/>
          </a:prstGeom>
          <a:ln w="0">
            <a:noFill/>
          </a:ln>
        </p:spPr>
      </p:pic>
      <p:pic>
        <p:nvPicPr>
          <p:cNvPr id="514" name="Imagen 6"/>
          <p:cNvPicPr/>
          <p:nvPr/>
        </p:nvPicPr>
        <p:blipFill>
          <a:blip r:embed="rId4"/>
          <a:stretch/>
        </p:blipFill>
        <p:spPr>
          <a:xfrm>
            <a:off x="3036960" y="1975680"/>
            <a:ext cx="1773000" cy="2642040"/>
          </a:xfrm>
          <a:prstGeom prst="rect">
            <a:avLst/>
          </a:prstGeom>
          <a:ln w="0">
            <a:noFill/>
          </a:ln>
        </p:spPr>
      </p:pic>
      <p:pic>
        <p:nvPicPr>
          <p:cNvPr id="515" name="Imagen 7"/>
          <p:cNvPicPr/>
          <p:nvPr/>
        </p:nvPicPr>
        <p:blipFill>
          <a:blip r:embed="rId5"/>
          <a:stretch/>
        </p:blipFill>
        <p:spPr>
          <a:xfrm>
            <a:off x="4829400" y="1975680"/>
            <a:ext cx="1532160" cy="2642040"/>
          </a:xfrm>
          <a:prstGeom prst="rect">
            <a:avLst/>
          </a:prstGeom>
          <a:ln w="0">
            <a:noFill/>
          </a:ln>
        </p:spPr>
      </p:pic>
      <p:pic>
        <p:nvPicPr>
          <p:cNvPr id="516" name="Imagen 8"/>
          <p:cNvPicPr/>
          <p:nvPr/>
        </p:nvPicPr>
        <p:blipFill>
          <a:blip r:embed="rId6"/>
          <a:stretch/>
        </p:blipFill>
        <p:spPr>
          <a:xfrm>
            <a:off x="6381360" y="1994760"/>
            <a:ext cx="2999160" cy="2622960"/>
          </a:xfrm>
          <a:prstGeom prst="rect">
            <a:avLst/>
          </a:prstGeom>
          <a:ln w="0">
            <a:noFill/>
          </a:ln>
        </p:spPr>
      </p:pic>
      <p:pic>
        <p:nvPicPr>
          <p:cNvPr id="517" name="Imagen 9"/>
          <p:cNvPicPr/>
          <p:nvPr/>
        </p:nvPicPr>
        <p:blipFill>
          <a:blip r:embed="rId7"/>
          <a:stretch/>
        </p:blipFill>
        <p:spPr>
          <a:xfrm>
            <a:off x="2283120" y="4832640"/>
            <a:ext cx="2647440" cy="1218960"/>
          </a:xfrm>
          <a:prstGeom prst="rect">
            <a:avLst/>
          </a:prstGeom>
          <a:ln w="0">
            <a:noFill/>
          </a:ln>
        </p:spPr>
      </p:pic>
      <p:pic>
        <p:nvPicPr>
          <p:cNvPr id="518" name="Imagen 10"/>
          <p:cNvPicPr/>
          <p:nvPr/>
        </p:nvPicPr>
        <p:blipFill>
          <a:blip r:embed="rId8"/>
          <a:stretch/>
        </p:blipFill>
        <p:spPr>
          <a:xfrm>
            <a:off x="8164080" y="1760760"/>
            <a:ext cx="2066400" cy="971280"/>
          </a:xfrm>
          <a:prstGeom prst="rect">
            <a:avLst/>
          </a:prstGeom>
          <a:ln w="0">
            <a:noFill/>
          </a:ln>
        </p:spPr>
      </p:pic>
      <p:sp>
        <p:nvSpPr>
          <p:cNvPr id="519" name="Conector recto de flecha 13"/>
          <p:cNvSpPr/>
          <p:nvPr/>
        </p:nvSpPr>
        <p:spPr>
          <a:xfrm>
            <a:off x="2622960" y="1994760"/>
            <a:ext cx="360" cy="2946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personal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1" name="Imagen 1"/>
          <p:cNvPicPr/>
          <p:nvPr/>
        </p:nvPicPr>
        <p:blipFill>
          <a:blip r:embed="rId2"/>
          <a:stretch/>
        </p:blipFill>
        <p:spPr>
          <a:xfrm>
            <a:off x="1210320" y="975600"/>
            <a:ext cx="8270640" cy="608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Registro bibliográfico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3" name="Imagen 1"/>
          <p:cNvPicPr/>
          <p:nvPr/>
        </p:nvPicPr>
        <p:blipFill>
          <a:blip r:embed="rId2"/>
          <a:stretch/>
        </p:blipFill>
        <p:spPr>
          <a:xfrm>
            <a:off x="1647000" y="1005120"/>
            <a:ext cx="7397640" cy="6554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Line 3"/>
          <p:cNvSpPr/>
          <p:nvPr/>
        </p:nvSpPr>
        <p:spPr>
          <a:xfrm flipV="1">
            <a:off x="1044720" y="3789000"/>
            <a:ext cx="8619840" cy="7920"/>
          </a:xfrm>
          <a:prstGeom prst="line">
            <a:avLst/>
          </a:prstGeom>
          <a:ln w="28575">
            <a:solidFill>
              <a:srgbClr val="00B0F0"/>
            </a:solidFill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  <p:txBody>
          <a:bodyPr lIns="90000" tIns="-37080" rIns="90000" bIns="-37080" anchor="t" anchorCtr="1">
            <a:noAutofit/>
          </a:bodyPr>
          <a:lstStyle/>
          <a:p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5" name="Imagen 3"/>
          <p:cNvPicPr/>
          <p:nvPr/>
        </p:nvPicPr>
        <p:blipFill>
          <a:blip r:embed="rId2"/>
          <a:stretch/>
        </p:blipFill>
        <p:spPr>
          <a:xfrm>
            <a:off x="3074040" y="3869640"/>
            <a:ext cx="4247640" cy="1076040"/>
          </a:xfrm>
          <a:prstGeom prst="rect">
            <a:avLst/>
          </a:prstGeom>
          <a:ln w="0">
            <a:noFill/>
          </a:ln>
        </p:spPr>
      </p:pic>
      <p:sp>
        <p:nvSpPr>
          <p:cNvPr id="526" name="CustomShape 4"/>
          <p:cNvSpPr/>
          <p:nvPr/>
        </p:nvSpPr>
        <p:spPr>
          <a:xfrm>
            <a:off x="940680" y="2926080"/>
            <a:ext cx="8619480" cy="6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3530" b="1" strike="noStrike" spc="-1" dirty="0">
                <a:solidFill>
                  <a:srgbClr val="00B0F0"/>
                </a:solidFill>
                <a:latin typeface="Arial"/>
                <a:ea typeface="DejaVu Sans"/>
              </a:rPr>
              <a:t>Exaly</a:t>
            </a:r>
            <a:endParaRPr lang="es-ES" sz="353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Pantalla principal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" name="Rectángulo 1"/>
          <p:cNvSpPr/>
          <p:nvPr/>
        </p:nvSpPr>
        <p:spPr>
          <a:xfrm>
            <a:off x="2674080" y="7039440"/>
            <a:ext cx="5343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https://exaly.com/</a:t>
            </a:r>
            <a:endParaRPr lang="es-E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0" name="Imagen 2"/>
          <p:cNvPicPr/>
          <p:nvPr/>
        </p:nvPicPr>
        <p:blipFill>
          <a:blip r:embed="rId2"/>
          <a:stretch/>
        </p:blipFill>
        <p:spPr>
          <a:xfrm>
            <a:off x="1113120" y="1446480"/>
            <a:ext cx="7900920" cy="5314320"/>
          </a:xfrm>
          <a:prstGeom prst="rect">
            <a:avLst/>
          </a:prstGeom>
          <a:ln w="0">
            <a:noFill/>
          </a:ln>
        </p:spPr>
      </p:pic>
      <p:pic>
        <p:nvPicPr>
          <p:cNvPr id="531" name="Imagen 3"/>
          <p:cNvPicPr/>
          <p:nvPr/>
        </p:nvPicPr>
        <p:blipFill>
          <a:blip r:embed="rId3"/>
          <a:stretch/>
        </p:blipFill>
        <p:spPr>
          <a:xfrm>
            <a:off x="1113120" y="1045800"/>
            <a:ext cx="7900920" cy="412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Cobertura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4" name="Imagen 4"/>
          <p:cNvPicPr/>
          <p:nvPr/>
        </p:nvPicPr>
        <p:blipFill>
          <a:blip r:embed="rId2"/>
          <a:stretch/>
        </p:blipFill>
        <p:spPr>
          <a:xfrm>
            <a:off x="330840" y="1021320"/>
            <a:ext cx="3651120" cy="6279120"/>
          </a:xfrm>
          <a:prstGeom prst="rect">
            <a:avLst/>
          </a:prstGeom>
          <a:ln w="0">
            <a:noFill/>
          </a:ln>
        </p:spPr>
      </p:pic>
      <p:pic>
        <p:nvPicPr>
          <p:cNvPr id="535" name="Imagen 5"/>
          <p:cNvPicPr/>
          <p:nvPr/>
        </p:nvPicPr>
        <p:blipFill>
          <a:blip r:embed="rId3"/>
          <a:stretch/>
        </p:blipFill>
        <p:spPr>
          <a:xfrm>
            <a:off x="3982320" y="2008800"/>
            <a:ext cx="6545520" cy="430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Filtros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8" name="Imagen 1"/>
          <p:cNvPicPr/>
          <p:nvPr/>
        </p:nvPicPr>
        <p:blipFill>
          <a:blip r:embed="rId2"/>
          <a:stretch/>
        </p:blipFill>
        <p:spPr>
          <a:xfrm>
            <a:off x="1514880" y="1006200"/>
            <a:ext cx="7661520" cy="635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Rectángulo 7"/>
          <p:cNvSpPr/>
          <p:nvPr/>
        </p:nvSpPr>
        <p:spPr>
          <a:xfrm>
            <a:off x="4300560" y="3096360"/>
            <a:ext cx="2009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https://aminer.org/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CustomShape 1"/>
          <p:cNvSpPr/>
          <p:nvPr/>
        </p:nvSpPr>
        <p:spPr>
          <a:xfrm>
            <a:off x="0" y="197640"/>
            <a:ext cx="1069128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1" strike="noStrike" spc="-1" dirty="0">
                <a:solidFill>
                  <a:srgbClr val="1E9EEA"/>
                </a:solidFill>
                <a:latin typeface="Calibri"/>
                <a:ea typeface="Arial"/>
              </a:rPr>
              <a:t>Perfil de publicación</a:t>
            </a:r>
            <a:endParaRPr lang="es-E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1" name="Imagen 2"/>
          <p:cNvPicPr/>
          <p:nvPr/>
        </p:nvPicPr>
        <p:blipFill>
          <a:blip r:embed="rId2"/>
          <a:stretch/>
        </p:blipFill>
        <p:spPr>
          <a:xfrm>
            <a:off x="2104560" y="994320"/>
            <a:ext cx="6482160" cy="623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50449</TotalTime>
  <Words>2186</Words>
  <Application>Microsoft Macintosh PowerPoint</Application>
  <PresentationFormat>Personalizado</PresentationFormat>
  <Paragraphs>430</Paragraphs>
  <Slides>170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170</vt:i4>
      </vt:variant>
    </vt:vector>
  </HeadingPairs>
  <TitlesOfParts>
    <vt:vector size="180" baseType="lpstr">
      <vt:lpstr>Arial</vt:lpstr>
      <vt:lpstr>Calibri</vt:lpstr>
      <vt:lpstr>Segoe UI Semibold</vt:lpstr>
      <vt:lpstr>Symbol</vt:lpstr>
      <vt:lpstr>verdana</vt:lpstr>
      <vt:lpstr>Wingdings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Novisimas Bases de Datos Bibliométricas</dc:title>
  <dc:subject/>
  <dc:creator>Isidro F. Aguillo</dc:creator>
  <dc:description/>
  <cp:lastModifiedBy>Isabel Olea</cp:lastModifiedBy>
  <cp:revision>634</cp:revision>
  <cp:lastPrinted>2019-10-11T06:21:02Z</cp:lastPrinted>
  <dcterms:created xsi:type="dcterms:W3CDTF">2015-12-10T09:20:28Z</dcterms:created>
  <dcterms:modified xsi:type="dcterms:W3CDTF">2024-04-19T08:30:03Z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4</vt:i4>
  </property>
  <property fmtid="{D5CDD505-2E9C-101B-9397-08002B2CF9AE}" pid="7" name="PresentationFormat">
    <vt:lpwstr>Personalizado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170</vt:i4>
  </property>
</Properties>
</file>